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434" r:id="rId2"/>
    <p:sldId id="435" r:id="rId3"/>
    <p:sldId id="437" r:id="rId4"/>
    <p:sldId id="438" r:id="rId5"/>
    <p:sldId id="439" r:id="rId6"/>
    <p:sldId id="454" r:id="rId7"/>
    <p:sldId id="465" r:id="rId8"/>
    <p:sldId id="464" r:id="rId9"/>
    <p:sldId id="456" r:id="rId10"/>
    <p:sldId id="440" r:id="rId11"/>
    <p:sldId id="463" r:id="rId12"/>
    <p:sldId id="466" r:id="rId13"/>
    <p:sldId id="459" r:id="rId14"/>
    <p:sldId id="442" r:id="rId15"/>
    <p:sldId id="462" r:id="rId16"/>
    <p:sldId id="445" r:id="rId17"/>
    <p:sldId id="444" r:id="rId18"/>
    <p:sldId id="46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8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3CA"/>
    <a:srgbClr val="01729D"/>
    <a:srgbClr val="BCBECA"/>
    <a:srgbClr val="C5C2CD"/>
    <a:srgbClr val="9799A5"/>
    <a:srgbClr val="C0C2CE"/>
    <a:srgbClr val="969BA1"/>
    <a:srgbClr val="31343D"/>
    <a:srgbClr val="3D3F4B"/>
    <a:srgbClr val="575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96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832" y="68"/>
      </p:cViewPr>
      <p:guideLst>
        <p:guide orient="horz" pos="2154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blog.naver.com/PostView.nhn?blogId=tt2t2am1118&amp;logNo=221182074409&amp;proxyReferer=https%3A%2F%2Fwww.google.com%2F" TargetMode="External"/><Relationship Id="rId5" Type="http://schemas.openxmlformats.org/officeDocument/2006/relationships/hyperlink" Target="https://rfriend.tistory.com/tag/sklearn.preprocessing.PolynomialFeatures%28%29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1122680" y="1794510"/>
            <a:ext cx="9885045" cy="2633980"/>
          </a:xfrm>
          <a:custGeom>
            <a:avLst/>
            <a:gdLst>
              <a:gd name="connsiteX0" fmla="*/ 146153 w 7239337"/>
              <a:gd name="connsiteY0" fmla="*/ 1282700 h 1787304"/>
              <a:gd name="connsiteX1" fmla="*/ 1466953 w 7239337"/>
              <a:gd name="connsiteY1" fmla="*/ 749300 h 1787304"/>
              <a:gd name="connsiteX2" fmla="*/ 2203553 w 7239337"/>
              <a:gd name="connsiteY2" fmla="*/ 457200 h 1787304"/>
              <a:gd name="connsiteX3" fmla="*/ 2635353 w 7239337"/>
              <a:gd name="connsiteY3" fmla="*/ 152400 h 1787304"/>
              <a:gd name="connsiteX4" fmla="*/ 3943453 w 7239337"/>
              <a:gd name="connsiteY4" fmla="*/ 0 h 1787304"/>
              <a:gd name="connsiteX5" fmla="*/ 5035653 w 7239337"/>
              <a:gd name="connsiteY5" fmla="*/ 152400 h 1787304"/>
              <a:gd name="connsiteX6" fmla="*/ 5988153 w 7239337"/>
              <a:gd name="connsiteY6" fmla="*/ 495300 h 1787304"/>
              <a:gd name="connsiteX7" fmla="*/ 6521553 w 7239337"/>
              <a:gd name="connsiteY7" fmla="*/ 609600 h 1787304"/>
              <a:gd name="connsiteX8" fmla="*/ 6851753 w 7239337"/>
              <a:gd name="connsiteY8" fmla="*/ 622300 h 1787304"/>
              <a:gd name="connsiteX9" fmla="*/ 7080353 w 7239337"/>
              <a:gd name="connsiteY9" fmla="*/ 609600 h 1787304"/>
              <a:gd name="connsiteX10" fmla="*/ 7232753 w 7239337"/>
              <a:gd name="connsiteY10" fmla="*/ 1117600 h 1787304"/>
              <a:gd name="connsiteX11" fmla="*/ 7105753 w 7239337"/>
              <a:gd name="connsiteY11" fmla="*/ 1320800 h 1787304"/>
              <a:gd name="connsiteX12" fmla="*/ 6216753 w 7239337"/>
              <a:gd name="connsiteY12" fmla="*/ 1346200 h 1787304"/>
              <a:gd name="connsiteX13" fmla="*/ 4845153 w 7239337"/>
              <a:gd name="connsiteY13" fmla="*/ 1104900 h 1787304"/>
              <a:gd name="connsiteX14" fmla="*/ 3664053 w 7239337"/>
              <a:gd name="connsiteY14" fmla="*/ 1104900 h 1787304"/>
              <a:gd name="connsiteX15" fmla="*/ 2292453 w 7239337"/>
              <a:gd name="connsiteY15" fmla="*/ 1549400 h 1787304"/>
              <a:gd name="connsiteX16" fmla="*/ 1276453 w 7239337"/>
              <a:gd name="connsiteY16" fmla="*/ 1600200 h 1787304"/>
              <a:gd name="connsiteX17" fmla="*/ 730353 w 7239337"/>
              <a:gd name="connsiteY17" fmla="*/ 1778000 h 1787304"/>
              <a:gd name="connsiteX18" fmla="*/ 222353 w 7239337"/>
              <a:gd name="connsiteY18" fmla="*/ 1739900 h 1787304"/>
              <a:gd name="connsiteX19" fmla="*/ 44553 w 7239337"/>
              <a:gd name="connsiteY19" fmla="*/ 1549400 h 1787304"/>
              <a:gd name="connsiteX20" fmla="*/ 146153 w 7239337"/>
              <a:gd name="connsiteY20" fmla="*/ 1282700 h 1787304"/>
              <a:gd name="connsiteX0" fmla="*/ 146153 w 7239337"/>
              <a:gd name="connsiteY0" fmla="*/ 1283476 h 1788080"/>
              <a:gd name="connsiteX1" fmla="*/ 1466953 w 7239337"/>
              <a:gd name="connsiteY1" fmla="*/ 750076 h 1788080"/>
              <a:gd name="connsiteX2" fmla="*/ 2203553 w 7239337"/>
              <a:gd name="connsiteY2" fmla="*/ 457976 h 1788080"/>
              <a:gd name="connsiteX3" fmla="*/ 2825853 w 7239337"/>
              <a:gd name="connsiteY3" fmla="*/ 210218 h 1788080"/>
              <a:gd name="connsiteX4" fmla="*/ 3943453 w 7239337"/>
              <a:gd name="connsiteY4" fmla="*/ 776 h 1788080"/>
              <a:gd name="connsiteX5" fmla="*/ 5035653 w 7239337"/>
              <a:gd name="connsiteY5" fmla="*/ 153176 h 1788080"/>
              <a:gd name="connsiteX6" fmla="*/ 5988153 w 7239337"/>
              <a:gd name="connsiteY6" fmla="*/ 496076 h 1788080"/>
              <a:gd name="connsiteX7" fmla="*/ 6521553 w 7239337"/>
              <a:gd name="connsiteY7" fmla="*/ 610376 h 1788080"/>
              <a:gd name="connsiteX8" fmla="*/ 6851753 w 7239337"/>
              <a:gd name="connsiteY8" fmla="*/ 623076 h 1788080"/>
              <a:gd name="connsiteX9" fmla="*/ 7080353 w 7239337"/>
              <a:gd name="connsiteY9" fmla="*/ 610376 h 1788080"/>
              <a:gd name="connsiteX10" fmla="*/ 7232753 w 7239337"/>
              <a:gd name="connsiteY10" fmla="*/ 1118376 h 1788080"/>
              <a:gd name="connsiteX11" fmla="*/ 7105753 w 7239337"/>
              <a:gd name="connsiteY11" fmla="*/ 1321576 h 1788080"/>
              <a:gd name="connsiteX12" fmla="*/ 6216753 w 7239337"/>
              <a:gd name="connsiteY12" fmla="*/ 1346976 h 1788080"/>
              <a:gd name="connsiteX13" fmla="*/ 4845153 w 7239337"/>
              <a:gd name="connsiteY13" fmla="*/ 1105676 h 1788080"/>
              <a:gd name="connsiteX14" fmla="*/ 3664053 w 7239337"/>
              <a:gd name="connsiteY14" fmla="*/ 1105676 h 1788080"/>
              <a:gd name="connsiteX15" fmla="*/ 2292453 w 7239337"/>
              <a:gd name="connsiteY15" fmla="*/ 1550176 h 1788080"/>
              <a:gd name="connsiteX16" fmla="*/ 1276453 w 7239337"/>
              <a:gd name="connsiteY16" fmla="*/ 1600976 h 1788080"/>
              <a:gd name="connsiteX17" fmla="*/ 730353 w 7239337"/>
              <a:gd name="connsiteY17" fmla="*/ 1778776 h 1788080"/>
              <a:gd name="connsiteX18" fmla="*/ 222353 w 7239337"/>
              <a:gd name="connsiteY18" fmla="*/ 1740676 h 1788080"/>
              <a:gd name="connsiteX19" fmla="*/ 44553 w 7239337"/>
              <a:gd name="connsiteY19" fmla="*/ 1550176 h 1788080"/>
              <a:gd name="connsiteX20" fmla="*/ 146153 w 7239337"/>
              <a:gd name="connsiteY20" fmla="*/ 1283476 h 1788080"/>
              <a:gd name="connsiteX0" fmla="*/ 146153 w 7239337"/>
              <a:gd name="connsiteY0" fmla="*/ 1209144 h 1713748"/>
              <a:gd name="connsiteX1" fmla="*/ 1466953 w 7239337"/>
              <a:gd name="connsiteY1" fmla="*/ 675744 h 1713748"/>
              <a:gd name="connsiteX2" fmla="*/ 2203553 w 7239337"/>
              <a:gd name="connsiteY2" fmla="*/ 383644 h 1713748"/>
              <a:gd name="connsiteX3" fmla="*/ 2825853 w 7239337"/>
              <a:gd name="connsiteY3" fmla="*/ 135886 h 1713748"/>
              <a:gd name="connsiteX4" fmla="*/ 3981553 w 7239337"/>
              <a:gd name="connsiteY4" fmla="*/ 2500 h 1713748"/>
              <a:gd name="connsiteX5" fmla="*/ 5035653 w 7239337"/>
              <a:gd name="connsiteY5" fmla="*/ 78844 h 1713748"/>
              <a:gd name="connsiteX6" fmla="*/ 5988153 w 7239337"/>
              <a:gd name="connsiteY6" fmla="*/ 421744 h 1713748"/>
              <a:gd name="connsiteX7" fmla="*/ 6521553 w 7239337"/>
              <a:gd name="connsiteY7" fmla="*/ 536044 h 1713748"/>
              <a:gd name="connsiteX8" fmla="*/ 6851753 w 7239337"/>
              <a:gd name="connsiteY8" fmla="*/ 548744 h 1713748"/>
              <a:gd name="connsiteX9" fmla="*/ 7080353 w 7239337"/>
              <a:gd name="connsiteY9" fmla="*/ 536044 h 1713748"/>
              <a:gd name="connsiteX10" fmla="*/ 7232753 w 7239337"/>
              <a:gd name="connsiteY10" fmla="*/ 1044044 h 1713748"/>
              <a:gd name="connsiteX11" fmla="*/ 7105753 w 7239337"/>
              <a:gd name="connsiteY11" fmla="*/ 1247244 h 1713748"/>
              <a:gd name="connsiteX12" fmla="*/ 6216753 w 7239337"/>
              <a:gd name="connsiteY12" fmla="*/ 1272644 h 1713748"/>
              <a:gd name="connsiteX13" fmla="*/ 4845153 w 7239337"/>
              <a:gd name="connsiteY13" fmla="*/ 1031344 h 1713748"/>
              <a:gd name="connsiteX14" fmla="*/ 3664053 w 7239337"/>
              <a:gd name="connsiteY14" fmla="*/ 1031344 h 1713748"/>
              <a:gd name="connsiteX15" fmla="*/ 2292453 w 7239337"/>
              <a:gd name="connsiteY15" fmla="*/ 1475844 h 1713748"/>
              <a:gd name="connsiteX16" fmla="*/ 1276453 w 7239337"/>
              <a:gd name="connsiteY16" fmla="*/ 1526644 h 1713748"/>
              <a:gd name="connsiteX17" fmla="*/ 730353 w 7239337"/>
              <a:gd name="connsiteY17" fmla="*/ 1704444 h 1713748"/>
              <a:gd name="connsiteX18" fmla="*/ 222353 w 7239337"/>
              <a:gd name="connsiteY18" fmla="*/ 1666344 h 1713748"/>
              <a:gd name="connsiteX19" fmla="*/ 44553 w 7239337"/>
              <a:gd name="connsiteY19" fmla="*/ 1475844 h 1713748"/>
              <a:gd name="connsiteX20" fmla="*/ 146153 w 7239337"/>
              <a:gd name="connsiteY20" fmla="*/ 1209144 h 1713748"/>
              <a:gd name="connsiteX0" fmla="*/ 146153 w 7239337"/>
              <a:gd name="connsiteY0" fmla="*/ 1209144 h 1713748"/>
              <a:gd name="connsiteX1" fmla="*/ 1466953 w 7239337"/>
              <a:gd name="connsiteY1" fmla="*/ 675744 h 1713748"/>
              <a:gd name="connsiteX2" fmla="*/ 2127353 w 7239337"/>
              <a:gd name="connsiteY2" fmla="*/ 383644 h 1713748"/>
              <a:gd name="connsiteX3" fmla="*/ 2825853 w 7239337"/>
              <a:gd name="connsiteY3" fmla="*/ 135886 h 1713748"/>
              <a:gd name="connsiteX4" fmla="*/ 3981553 w 7239337"/>
              <a:gd name="connsiteY4" fmla="*/ 2500 h 1713748"/>
              <a:gd name="connsiteX5" fmla="*/ 5035653 w 7239337"/>
              <a:gd name="connsiteY5" fmla="*/ 78844 h 1713748"/>
              <a:gd name="connsiteX6" fmla="*/ 5988153 w 7239337"/>
              <a:gd name="connsiteY6" fmla="*/ 421744 h 1713748"/>
              <a:gd name="connsiteX7" fmla="*/ 6521553 w 7239337"/>
              <a:gd name="connsiteY7" fmla="*/ 536044 h 1713748"/>
              <a:gd name="connsiteX8" fmla="*/ 6851753 w 7239337"/>
              <a:gd name="connsiteY8" fmla="*/ 548744 h 1713748"/>
              <a:gd name="connsiteX9" fmla="*/ 7080353 w 7239337"/>
              <a:gd name="connsiteY9" fmla="*/ 536044 h 1713748"/>
              <a:gd name="connsiteX10" fmla="*/ 7232753 w 7239337"/>
              <a:gd name="connsiteY10" fmla="*/ 1044044 h 1713748"/>
              <a:gd name="connsiteX11" fmla="*/ 7105753 w 7239337"/>
              <a:gd name="connsiteY11" fmla="*/ 1247244 h 1713748"/>
              <a:gd name="connsiteX12" fmla="*/ 6216753 w 7239337"/>
              <a:gd name="connsiteY12" fmla="*/ 1272644 h 1713748"/>
              <a:gd name="connsiteX13" fmla="*/ 4845153 w 7239337"/>
              <a:gd name="connsiteY13" fmla="*/ 1031344 h 1713748"/>
              <a:gd name="connsiteX14" fmla="*/ 3664053 w 7239337"/>
              <a:gd name="connsiteY14" fmla="*/ 1031344 h 1713748"/>
              <a:gd name="connsiteX15" fmla="*/ 2292453 w 7239337"/>
              <a:gd name="connsiteY15" fmla="*/ 1475844 h 1713748"/>
              <a:gd name="connsiteX16" fmla="*/ 1276453 w 7239337"/>
              <a:gd name="connsiteY16" fmla="*/ 1526644 h 1713748"/>
              <a:gd name="connsiteX17" fmla="*/ 730353 w 7239337"/>
              <a:gd name="connsiteY17" fmla="*/ 1704444 h 1713748"/>
              <a:gd name="connsiteX18" fmla="*/ 222353 w 7239337"/>
              <a:gd name="connsiteY18" fmla="*/ 1666344 h 1713748"/>
              <a:gd name="connsiteX19" fmla="*/ 44553 w 7239337"/>
              <a:gd name="connsiteY19" fmla="*/ 1475844 h 1713748"/>
              <a:gd name="connsiteX20" fmla="*/ 146153 w 7239337"/>
              <a:gd name="connsiteY20" fmla="*/ 1209144 h 1713748"/>
              <a:gd name="connsiteX0" fmla="*/ 146153 w 7239337"/>
              <a:gd name="connsiteY0" fmla="*/ 1209710 h 1714314"/>
              <a:gd name="connsiteX1" fmla="*/ 1466953 w 7239337"/>
              <a:gd name="connsiteY1" fmla="*/ 676310 h 1714314"/>
              <a:gd name="connsiteX2" fmla="*/ 2127353 w 7239337"/>
              <a:gd name="connsiteY2" fmla="*/ 384210 h 1714314"/>
              <a:gd name="connsiteX3" fmla="*/ 2863953 w 7239337"/>
              <a:gd name="connsiteY3" fmla="*/ 145959 h 1714314"/>
              <a:gd name="connsiteX4" fmla="*/ 3981553 w 7239337"/>
              <a:gd name="connsiteY4" fmla="*/ 3066 h 1714314"/>
              <a:gd name="connsiteX5" fmla="*/ 5035653 w 7239337"/>
              <a:gd name="connsiteY5" fmla="*/ 79410 h 1714314"/>
              <a:gd name="connsiteX6" fmla="*/ 5988153 w 7239337"/>
              <a:gd name="connsiteY6" fmla="*/ 422310 h 1714314"/>
              <a:gd name="connsiteX7" fmla="*/ 6521553 w 7239337"/>
              <a:gd name="connsiteY7" fmla="*/ 536610 h 1714314"/>
              <a:gd name="connsiteX8" fmla="*/ 6851753 w 7239337"/>
              <a:gd name="connsiteY8" fmla="*/ 549310 h 1714314"/>
              <a:gd name="connsiteX9" fmla="*/ 7080353 w 7239337"/>
              <a:gd name="connsiteY9" fmla="*/ 536610 h 1714314"/>
              <a:gd name="connsiteX10" fmla="*/ 7232753 w 7239337"/>
              <a:gd name="connsiteY10" fmla="*/ 1044610 h 1714314"/>
              <a:gd name="connsiteX11" fmla="*/ 7105753 w 7239337"/>
              <a:gd name="connsiteY11" fmla="*/ 1247810 h 1714314"/>
              <a:gd name="connsiteX12" fmla="*/ 6216753 w 7239337"/>
              <a:gd name="connsiteY12" fmla="*/ 1273210 h 1714314"/>
              <a:gd name="connsiteX13" fmla="*/ 4845153 w 7239337"/>
              <a:gd name="connsiteY13" fmla="*/ 1031910 h 1714314"/>
              <a:gd name="connsiteX14" fmla="*/ 3664053 w 7239337"/>
              <a:gd name="connsiteY14" fmla="*/ 1031910 h 1714314"/>
              <a:gd name="connsiteX15" fmla="*/ 2292453 w 7239337"/>
              <a:gd name="connsiteY15" fmla="*/ 1476410 h 1714314"/>
              <a:gd name="connsiteX16" fmla="*/ 1276453 w 7239337"/>
              <a:gd name="connsiteY16" fmla="*/ 1527210 h 1714314"/>
              <a:gd name="connsiteX17" fmla="*/ 730353 w 7239337"/>
              <a:gd name="connsiteY17" fmla="*/ 1705010 h 1714314"/>
              <a:gd name="connsiteX18" fmla="*/ 222353 w 7239337"/>
              <a:gd name="connsiteY18" fmla="*/ 1666910 h 1714314"/>
              <a:gd name="connsiteX19" fmla="*/ 44553 w 7239337"/>
              <a:gd name="connsiteY19" fmla="*/ 1476410 h 1714314"/>
              <a:gd name="connsiteX20" fmla="*/ 146153 w 7239337"/>
              <a:gd name="connsiteY20" fmla="*/ 1209710 h 1714314"/>
              <a:gd name="connsiteX0" fmla="*/ 146153 w 7243026"/>
              <a:gd name="connsiteY0" fmla="*/ 1209710 h 1714314"/>
              <a:gd name="connsiteX1" fmla="*/ 1466953 w 7243026"/>
              <a:gd name="connsiteY1" fmla="*/ 676310 h 1714314"/>
              <a:gd name="connsiteX2" fmla="*/ 2127353 w 7243026"/>
              <a:gd name="connsiteY2" fmla="*/ 384210 h 1714314"/>
              <a:gd name="connsiteX3" fmla="*/ 2863953 w 7243026"/>
              <a:gd name="connsiteY3" fmla="*/ 145959 h 1714314"/>
              <a:gd name="connsiteX4" fmla="*/ 3981553 w 7243026"/>
              <a:gd name="connsiteY4" fmla="*/ 3066 h 1714314"/>
              <a:gd name="connsiteX5" fmla="*/ 5035653 w 7243026"/>
              <a:gd name="connsiteY5" fmla="*/ 79410 h 1714314"/>
              <a:gd name="connsiteX6" fmla="*/ 5988153 w 7243026"/>
              <a:gd name="connsiteY6" fmla="*/ 422310 h 1714314"/>
              <a:gd name="connsiteX7" fmla="*/ 6521553 w 7243026"/>
              <a:gd name="connsiteY7" fmla="*/ 536610 h 1714314"/>
              <a:gd name="connsiteX8" fmla="*/ 6851753 w 7243026"/>
              <a:gd name="connsiteY8" fmla="*/ 549310 h 1714314"/>
              <a:gd name="connsiteX9" fmla="*/ 7080353 w 7243026"/>
              <a:gd name="connsiteY9" fmla="*/ 536610 h 1714314"/>
              <a:gd name="connsiteX10" fmla="*/ 7232753 w 7243026"/>
              <a:gd name="connsiteY10" fmla="*/ 1044610 h 1714314"/>
              <a:gd name="connsiteX11" fmla="*/ 7105753 w 7243026"/>
              <a:gd name="connsiteY11" fmla="*/ 1247810 h 1714314"/>
              <a:gd name="connsiteX12" fmla="*/ 6127021 w 7243026"/>
              <a:gd name="connsiteY12" fmla="*/ 985719 h 1714314"/>
              <a:gd name="connsiteX13" fmla="*/ 4845153 w 7243026"/>
              <a:gd name="connsiteY13" fmla="*/ 1031910 h 1714314"/>
              <a:gd name="connsiteX14" fmla="*/ 3664053 w 7243026"/>
              <a:gd name="connsiteY14" fmla="*/ 1031910 h 1714314"/>
              <a:gd name="connsiteX15" fmla="*/ 2292453 w 7243026"/>
              <a:gd name="connsiteY15" fmla="*/ 1476410 h 1714314"/>
              <a:gd name="connsiteX16" fmla="*/ 1276453 w 7243026"/>
              <a:gd name="connsiteY16" fmla="*/ 1527210 h 1714314"/>
              <a:gd name="connsiteX17" fmla="*/ 730353 w 7243026"/>
              <a:gd name="connsiteY17" fmla="*/ 1705010 h 1714314"/>
              <a:gd name="connsiteX18" fmla="*/ 222353 w 7243026"/>
              <a:gd name="connsiteY18" fmla="*/ 1666910 h 1714314"/>
              <a:gd name="connsiteX19" fmla="*/ 44553 w 7243026"/>
              <a:gd name="connsiteY19" fmla="*/ 1476410 h 1714314"/>
              <a:gd name="connsiteX20" fmla="*/ 146153 w 7243026"/>
              <a:gd name="connsiteY20" fmla="*/ 1209710 h 1714314"/>
              <a:gd name="connsiteX0" fmla="*/ 146153 w 7243026"/>
              <a:gd name="connsiteY0" fmla="*/ 1209710 h 1714314"/>
              <a:gd name="connsiteX1" fmla="*/ 1466953 w 7243026"/>
              <a:gd name="connsiteY1" fmla="*/ 676310 h 1714314"/>
              <a:gd name="connsiteX2" fmla="*/ 2127353 w 7243026"/>
              <a:gd name="connsiteY2" fmla="*/ 384210 h 1714314"/>
              <a:gd name="connsiteX3" fmla="*/ 2863953 w 7243026"/>
              <a:gd name="connsiteY3" fmla="*/ 145959 h 1714314"/>
              <a:gd name="connsiteX4" fmla="*/ 3981553 w 7243026"/>
              <a:gd name="connsiteY4" fmla="*/ 3066 h 1714314"/>
              <a:gd name="connsiteX5" fmla="*/ 5035653 w 7243026"/>
              <a:gd name="connsiteY5" fmla="*/ 79410 h 1714314"/>
              <a:gd name="connsiteX6" fmla="*/ 5988153 w 7243026"/>
              <a:gd name="connsiteY6" fmla="*/ 422310 h 1714314"/>
              <a:gd name="connsiteX7" fmla="*/ 6521553 w 7243026"/>
              <a:gd name="connsiteY7" fmla="*/ 536610 h 1714314"/>
              <a:gd name="connsiteX8" fmla="*/ 6851753 w 7243026"/>
              <a:gd name="connsiteY8" fmla="*/ 549310 h 1714314"/>
              <a:gd name="connsiteX9" fmla="*/ 7080353 w 7243026"/>
              <a:gd name="connsiteY9" fmla="*/ 536610 h 1714314"/>
              <a:gd name="connsiteX10" fmla="*/ 7232753 w 7243026"/>
              <a:gd name="connsiteY10" fmla="*/ 1044610 h 1714314"/>
              <a:gd name="connsiteX11" fmla="*/ 7105753 w 7243026"/>
              <a:gd name="connsiteY11" fmla="*/ 1247810 h 1714314"/>
              <a:gd name="connsiteX12" fmla="*/ 6127021 w 7243026"/>
              <a:gd name="connsiteY12" fmla="*/ 985719 h 1714314"/>
              <a:gd name="connsiteX13" fmla="*/ 4845153 w 7243026"/>
              <a:gd name="connsiteY13" fmla="*/ 1031910 h 1714314"/>
              <a:gd name="connsiteX14" fmla="*/ 3646107 w 7243026"/>
              <a:gd name="connsiteY14" fmla="*/ 944066 h 1714314"/>
              <a:gd name="connsiteX15" fmla="*/ 2292453 w 7243026"/>
              <a:gd name="connsiteY15" fmla="*/ 1476410 h 1714314"/>
              <a:gd name="connsiteX16" fmla="*/ 1276453 w 7243026"/>
              <a:gd name="connsiteY16" fmla="*/ 1527210 h 1714314"/>
              <a:gd name="connsiteX17" fmla="*/ 730353 w 7243026"/>
              <a:gd name="connsiteY17" fmla="*/ 1705010 h 1714314"/>
              <a:gd name="connsiteX18" fmla="*/ 222353 w 7243026"/>
              <a:gd name="connsiteY18" fmla="*/ 1666910 h 1714314"/>
              <a:gd name="connsiteX19" fmla="*/ 44553 w 7243026"/>
              <a:gd name="connsiteY19" fmla="*/ 1476410 h 1714314"/>
              <a:gd name="connsiteX20" fmla="*/ 146153 w 7243026"/>
              <a:gd name="connsiteY20" fmla="*/ 1209710 h 1714314"/>
              <a:gd name="connsiteX0" fmla="*/ 146153 w 7243026"/>
              <a:gd name="connsiteY0" fmla="*/ 1167484 h 1672088"/>
              <a:gd name="connsiteX1" fmla="*/ 1466953 w 7243026"/>
              <a:gd name="connsiteY1" fmla="*/ 634084 h 1672088"/>
              <a:gd name="connsiteX2" fmla="*/ 2127353 w 7243026"/>
              <a:gd name="connsiteY2" fmla="*/ 341984 h 1672088"/>
              <a:gd name="connsiteX3" fmla="*/ 2863953 w 7243026"/>
              <a:gd name="connsiteY3" fmla="*/ 103733 h 1672088"/>
              <a:gd name="connsiteX4" fmla="*/ 3981553 w 7243026"/>
              <a:gd name="connsiteY4" fmla="*/ 16741 h 1672088"/>
              <a:gd name="connsiteX5" fmla="*/ 5035653 w 7243026"/>
              <a:gd name="connsiteY5" fmla="*/ 37184 h 1672088"/>
              <a:gd name="connsiteX6" fmla="*/ 5988153 w 7243026"/>
              <a:gd name="connsiteY6" fmla="*/ 380084 h 1672088"/>
              <a:gd name="connsiteX7" fmla="*/ 6521553 w 7243026"/>
              <a:gd name="connsiteY7" fmla="*/ 494384 h 1672088"/>
              <a:gd name="connsiteX8" fmla="*/ 6851753 w 7243026"/>
              <a:gd name="connsiteY8" fmla="*/ 507084 h 1672088"/>
              <a:gd name="connsiteX9" fmla="*/ 7080353 w 7243026"/>
              <a:gd name="connsiteY9" fmla="*/ 494384 h 1672088"/>
              <a:gd name="connsiteX10" fmla="*/ 7232753 w 7243026"/>
              <a:gd name="connsiteY10" fmla="*/ 1002384 h 1672088"/>
              <a:gd name="connsiteX11" fmla="*/ 7105753 w 7243026"/>
              <a:gd name="connsiteY11" fmla="*/ 1205584 h 1672088"/>
              <a:gd name="connsiteX12" fmla="*/ 6127021 w 7243026"/>
              <a:gd name="connsiteY12" fmla="*/ 943493 h 1672088"/>
              <a:gd name="connsiteX13" fmla="*/ 4845153 w 7243026"/>
              <a:gd name="connsiteY13" fmla="*/ 989684 h 1672088"/>
              <a:gd name="connsiteX14" fmla="*/ 3646107 w 7243026"/>
              <a:gd name="connsiteY14" fmla="*/ 901840 h 1672088"/>
              <a:gd name="connsiteX15" fmla="*/ 2292453 w 7243026"/>
              <a:gd name="connsiteY15" fmla="*/ 1434184 h 1672088"/>
              <a:gd name="connsiteX16" fmla="*/ 1276453 w 7243026"/>
              <a:gd name="connsiteY16" fmla="*/ 1484984 h 1672088"/>
              <a:gd name="connsiteX17" fmla="*/ 730353 w 7243026"/>
              <a:gd name="connsiteY17" fmla="*/ 1662784 h 1672088"/>
              <a:gd name="connsiteX18" fmla="*/ 222353 w 7243026"/>
              <a:gd name="connsiteY18" fmla="*/ 1624684 h 1672088"/>
              <a:gd name="connsiteX19" fmla="*/ 44553 w 7243026"/>
              <a:gd name="connsiteY19" fmla="*/ 1434184 h 1672088"/>
              <a:gd name="connsiteX20" fmla="*/ 146153 w 7243026"/>
              <a:gd name="connsiteY20" fmla="*/ 1167484 h 1672088"/>
              <a:gd name="connsiteX0" fmla="*/ 146153 w 7243026"/>
              <a:gd name="connsiteY0" fmla="*/ 1151219 h 1655823"/>
              <a:gd name="connsiteX1" fmla="*/ 1466953 w 7243026"/>
              <a:gd name="connsiteY1" fmla="*/ 617819 h 1655823"/>
              <a:gd name="connsiteX2" fmla="*/ 2127353 w 7243026"/>
              <a:gd name="connsiteY2" fmla="*/ 325719 h 1655823"/>
              <a:gd name="connsiteX3" fmla="*/ 2863953 w 7243026"/>
              <a:gd name="connsiteY3" fmla="*/ 87468 h 1655823"/>
              <a:gd name="connsiteX4" fmla="*/ 3981553 w 7243026"/>
              <a:gd name="connsiteY4" fmla="*/ 476 h 1655823"/>
              <a:gd name="connsiteX5" fmla="*/ 5062572 w 7243026"/>
              <a:gd name="connsiteY5" fmla="*/ 68834 h 1655823"/>
              <a:gd name="connsiteX6" fmla="*/ 5988153 w 7243026"/>
              <a:gd name="connsiteY6" fmla="*/ 363819 h 1655823"/>
              <a:gd name="connsiteX7" fmla="*/ 6521553 w 7243026"/>
              <a:gd name="connsiteY7" fmla="*/ 478119 h 1655823"/>
              <a:gd name="connsiteX8" fmla="*/ 6851753 w 7243026"/>
              <a:gd name="connsiteY8" fmla="*/ 490819 h 1655823"/>
              <a:gd name="connsiteX9" fmla="*/ 7080353 w 7243026"/>
              <a:gd name="connsiteY9" fmla="*/ 478119 h 1655823"/>
              <a:gd name="connsiteX10" fmla="*/ 7232753 w 7243026"/>
              <a:gd name="connsiteY10" fmla="*/ 986119 h 1655823"/>
              <a:gd name="connsiteX11" fmla="*/ 7105753 w 7243026"/>
              <a:gd name="connsiteY11" fmla="*/ 1189319 h 1655823"/>
              <a:gd name="connsiteX12" fmla="*/ 6127021 w 7243026"/>
              <a:gd name="connsiteY12" fmla="*/ 927228 h 1655823"/>
              <a:gd name="connsiteX13" fmla="*/ 4845153 w 7243026"/>
              <a:gd name="connsiteY13" fmla="*/ 973419 h 1655823"/>
              <a:gd name="connsiteX14" fmla="*/ 3646107 w 7243026"/>
              <a:gd name="connsiteY14" fmla="*/ 885575 h 1655823"/>
              <a:gd name="connsiteX15" fmla="*/ 2292453 w 7243026"/>
              <a:gd name="connsiteY15" fmla="*/ 1417919 h 1655823"/>
              <a:gd name="connsiteX16" fmla="*/ 1276453 w 7243026"/>
              <a:gd name="connsiteY16" fmla="*/ 1468719 h 1655823"/>
              <a:gd name="connsiteX17" fmla="*/ 730353 w 7243026"/>
              <a:gd name="connsiteY17" fmla="*/ 1646519 h 1655823"/>
              <a:gd name="connsiteX18" fmla="*/ 222353 w 7243026"/>
              <a:gd name="connsiteY18" fmla="*/ 1608419 h 1655823"/>
              <a:gd name="connsiteX19" fmla="*/ 44553 w 7243026"/>
              <a:gd name="connsiteY19" fmla="*/ 1417919 h 1655823"/>
              <a:gd name="connsiteX20" fmla="*/ 146153 w 7243026"/>
              <a:gd name="connsiteY20" fmla="*/ 1151219 h 1655823"/>
              <a:gd name="connsiteX0" fmla="*/ 146153 w 7243026"/>
              <a:gd name="connsiteY0" fmla="*/ 1155239 h 1659843"/>
              <a:gd name="connsiteX1" fmla="*/ 1466953 w 7243026"/>
              <a:gd name="connsiteY1" fmla="*/ 621839 h 1659843"/>
              <a:gd name="connsiteX2" fmla="*/ 2127353 w 7243026"/>
              <a:gd name="connsiteY2" fmla="*/ 329739 h 1659843"/>
              <a:gd name="connsiteX3" fmla="*/ 2863953 w 7243026"/>
              <a:gd name="connsiteY3" fmla="*/ 163361 h 1659843"/>
              <a:gd name="connsiteX4" fmla="*/ 3981553 w 7243026"/>
              <a:gd name="connsiteY4" fmla="*/ 4496 h 1659843"/>
              <a:gd name="connsiteX5" fmla="*/ 5062572 w 7243026"/>
              <a:gd name="connsiteY5" fmla="*/ 72854 h 1659843"/>
              <a:gd name="connsiteX6" fmla="*/ 5988153 w 7243026"/>
              <a:gd name="connsiteY6" fmla="*/ 367839 h 1659843"/>
              <a:gd name="connsiteX7" fmla="*/ 6521553 w 7243026"/>
              <a:gd name="connsiteY7" fmla="*/ 482139 h 1659843"/>
              <a:gd name="connsiteX8" fmla="*/ 6851753 w 7243026"/>
              <a:gd name="connsiteY8" fmla="*/ 494839 h 1659843"/>
              <a:gd name="connsiteX9" fmla="*/ 7080353 w 7243026"/>
              <a:gd name="connsiteY9" fmla="*/ 482139 h 1659843"/>
              <a:gd name="connsiteX10" fmla="*/ 7232753 w 7243026"/>
              <a:gd name="connsiteY10" fmla="*/ 990139 h 1659843"/>
              <a:gd name="connsiteX11" fmla="*/ 7105753 w 7243026"/>
              <a:gd name="connsiteY11" fmla="*/ 1193339 h 1659843"/>
              <a:gd name="connsiteX12" fmla="*/ 6127021 w 7243026"/>
              <a:gd name="connsiteY12" fmla="*/ 931248 h 1659843"/>
              <a:gd name="connsiteX13" fmla="*/ 4845153 w 7243026"/>
              <a:gd name="connsiteY13" fmla="*/ 977439 h 1659843"/>
              <a:gd name="connsiteX14" fmla="*/ 3646107 w 7243026"/>
              <a:gd name="connsiteY14" fmla="*/ 889595 h 1659843"/>
              <a:gd name="connsiteX15" fmla="*/ 2292453 w 7243026"/>
              <a:gd name="connsiteY15" fmla="*/ 1421939 h 1659843"/>
              <a:gd name="connsiteX16" fmla="*/ 1276453 w 7243026"/>
              <a:gd name="connsiteY16" fmla="*/ 1472739 h 1659843"/>
              <a:gd name="connsiteX17" fmla="*/ 730353 w 7243026"/>
              <a:gd name="connsiteY17" fmla="*/ 1650539 h 1659843"/>
              <a:gd name="connsiteX18" fmla="*/ 222353 w 7243026"/>
              <a:gd name="connsiteY18" fmla="*/ 1612439 h 1659843"/>
              <a:gd name="connsiteX19" fmla="*/ 44553 w 7243026"/>
              <a:gd name="connsiteY19" fmla="*/ 1421939 h 1659843"/>
              <a:gd name="connsiteX20" fmla="*/ 146153 w 7243026"/>
              <a:gd name="connsiteY20" fmla="*/ 1155239 h 1659843"/>
              <a:gd name="connsiteX0" fmla="*/ 146153 w 7243026"/>
              <a:gd name="connsiteY0" fmla="*/ 1155239 h 1659843"/>
              <a:gd name="connsiteX1" fmla="*/ 1466953 w 7243026"/>
              <a:gd name="connsiteY1" fmla="*/ 621839 h 1659843"/>
              <a:gd name="connsiteX2" fmla="*/ 2136326 w 7243026"/>
              <a:gd name="connsiteY2" fmla="*/ 449527 h 1659843"/>
              <a:gd name="connsiteX3" fmla="*/ 2863953 w 7243026"/>
              <a:gd name="connsiteY3" fmla="*/ 163361 h 1659843"/>
              <a:gd name="connsiteX4" fmla="*/ 3981553 w 7243026"/>
              <a:gd name="connsiteY4" fmla="*/ 4496 h 1659843"/>
              <a:gd name="connsiteX5" fmla="*/ 5062572 w 7243026"/>
              <a:gd name="connsiteY5" fmla="*/ 72854 h 1659843"/>
              <a:gd name="connsiteX6" fmla="*/ 5988153 w 7243026"/>
              <a:gd name="connsiteY6" fmla="*/ 367839 h 1659843"/>
              <a:gd name="connsiteX7" fmla="*/ 6521553 w 7243026"/>
              <a:gd name="connsiteY7" fmla="*/ 482139 h 1659843"/>
              <a:gd name="connsiteX8" fmla="*/ 6851753 w 7243026"/>
              <a:gd name="connsiteY8" fmla="*/ 494839 h 1659843"/>
              <a:gd name="connsiteX9" fmla="*/ 7080353 w 7243026"/>
              <a:gd name="connsiteY9" fmla="*/ 482139 h 1659843"/>
              <a:gd name="connsiteX10" fmla="*/ 7232753 w 7243026"/>
              <a:gd name="connsiteY10" fmla="*/ 990139 h 1659843"/>
              <a:gd name="connsiteX11" fmla="*/ 7105753 w 7243026"/>
              <a:gd name="connsiteY11" fmla="*/ 1193339 h 1659843"/>
              <a:gd name="connsiteX12" fmla="*/ 6127021 w 7243026"/>
              <a:gd name="connsiteY12" fmla="*/ 931248 h 1659843"/>
              <a:gd name="connsiteX13" fmla="*/ 4845153 w 7243026"/>
              <a:gd name="connsiteY13" fmla="*/ 977439 h 1659843"/>
              <a:gd name="connsiteX14" fmla="*/ 3646107 w 7243026"/>
              <a:gd name="connsiteY14" fmla="*/ 889595 h 1659843"/>
              <a:gd name="connsiteX15" fmla="*/ 2292453 w 7243026"/>
              <a:gd name="connsiteY15" fmla="*/ 1421939 h 1659843"/>
              <a:gd name="connsiteX16" fmla="*/ 1276453 w 7243026"/>
              <a:gd name="connsiteY16" fmla="*/ 1472739 h 1659843"/>
              <a:gd name="connsiteX17" fmla="*/ 730353 w 7243026"/>
              <a:gd name="connsiteY17" fmla="*/ 1650539 h 1659843"/>
              <a:gd name="connsiteX18" fmla="*/ 222353 w 7243026"/>
              <a:gd name="connsiteY18" fmla="*/ 1612439 h 1659843"/>
              <a:gd name="connsiteX19" fmla="*/ 44553 w 7243026"/>
              <a:gd name="connsiteY19" fmla="*/ 1421939 h 1659843"/>
              <a:gd name="connsiteX20" fmla="*/ 146153 w 7243026"/>
              <a:gd name="connsiteY20" fmla="*/ 1155239 h 1659843"/>
              <a:gd name="connsiteX0" fmla="*/ 145000 w 7241873"/>
              <a:gd name="connsiteY0" fmla="*/ 1155239 h 1659843"/>
              <a:gd name="connsiteX1" fmla="*/ 1447854 w 7241873"/>
              <a:gd name="connsiteY1" fmla="*/ 677740 h 1659843"/>
              <a:gd name="connsiteX2" fmla="*/ 2135173 w 7241873"/>
              <a:gd name="connsiteY2" fmla="*/ 449527 h 1659843"/>
              <a:gd name="connsiteX3" fmla="*/ 2862800 w 7241873"/>
              <a:gd name="connsiteY3" fmla="*/ 163361 h 1659843"/>
              <a:gd name="connsiteX4" fmla="*/ 3980400 w 7241873"/>
              <a:gd name="connsiteY4" fmla="*/ 4496 h 1659843"/>
              <a:gd name="connsiteX5" fmla="*/ 5061419 w 7241873"/>
              <a:gd name="connsiteY5" fmla="*/ 72854 h 1659843"/>
              <a:gd name="connsiteX6" fmla="*/ 5987000 w 7241873"/>
              <a:gd name="connsiteY6" fmla="*/ 367839 h 1659843"/>
              <a:gd name="connsiteX7" fmla="*/ 6520400 w 7241873"/>
              <a:gd name="connsiteY7" fmla="*/ 482139 h 1659843"/>
              <a:gd name="connsiteX8" fmla="*/ 6850600 w 7241873"/>
              <a:gd name="connsiteY8" fmla="*/ 494839 h 1659843"/>
              <a:gd name="connsiteX9" fmla="*/ 7079200 w 7241873"/>
              <a:gd name="connsiteY9" fmla="*/ 482139 h 1659843"/>
              <a:gd name="connsiteX10" fmla="*/ 7231600 w 7241873"/>
              <a:gd name="connsiteY10" fmla="*/ 990139 h 1659843"/>
              <a:gd name="connsiteX11" fmla="*/ 7104600 w 7241873"/>
              <a:gd name="connsiteY11" fmla="*/ 1193339 h 1659843"/>
              <a:gd name="connsiteX12" fmla="*/ 6125868 w 7241873"/>
              <a:gd name="connsiteY12" fmla="*/ 931248 h 1659843"/>
              <a:gd name="connsiteX13" fmla="*/ 4844000 w 7241873"/>
              <a:gd name="connsiteY13" fmla="*/ 977439 h 1659843"/>
              <a:gd name="connsiteX14" fmla="*/ 3644954 w 7241873"/>
              <a:gd name="connsiteY14" fmla="*/ 889595 h 1659843"/>
              <a:gd name="connsiteX15" fmla="*/ 2291300 w 7241873"/>
              <a:gd name="connsiteY15" fmla="*/ 1421939 h 1659843"/>
              <a:gd name="connsiteX16" fmla="*/ 1275300 w 7241873"/>
              <a:gd name="connsiteY16" fmla="*/ 1472739 h 1659843"/>
              <a:gd name="connsiteX17" fmla="*/ 729200 w 7241873"/>
              <a:gd name="connsiteY17" fmla="*/ 1650539 h 1659843"/>
              <a:gd name="connsiteX18" fmla="*/ 221200 w 7241873"/>
              <a:gd name="connsiteY18" fmla="*/ 1612439 h 1659843"/>
              <a:gd name="connsiteX19" fmla="*/ 43400 w 7241873"/>
              <a:gd name="connsiteY19" fmla="*/ 1421939 h 1659843"/>
              <a:gd name="connsiteX20" fmla="*/ 145000 w 7241873"/>
              <a:gd name="connsiteY20" fmla="*/ 1155239 h 1659843"/>
              <a:gd name="connsiteX0" fmla="*/ 145000 w 7245154"/>
              <a:gd name="connsiteY0" fmla="*/ 1155239 h 1659843"/>
              <a:gd name="connsiteX1" fmla="*/ 1447854 w 7245154"/>
              <a:gd name="connsiteY1" fmla="*/ 677740 h 1659843"/>
              <a:gd name="connsiteX2" fmla="*/ 2135173 w 7245154"/>
              <a:gd name="connsiteY2" fmla="*/ 449527 h 1659843"/>
              <a:gd name="connsiteX3" fmla="*/ 2862800 w 7245154"/>
              <a:gd name="connsiteY3" fmla="*/ 163361 h 1659843"/>
              <a:gd name="connsiteX4" fmla="*/ 3980400 w 7245154"/>
              <a:gd name="connsiteY4" fmla="*/ 4496 h 1659843"/>
              <a:gd name="connsiteX5" fmla="*/ 5061419 w 7245154"/>
              <a:gd name="connsiteY5" fmla="*/ 72854 h 1659843"/>
              <a:gd name="connsiteX6" fmla="*/ 5987000 w 7245154"/>
              <a:gd name="connsiteY6" fmla="*/ 367839 h 1659843"/>
              <a:gd name="connsiteX7" fmla="*/ 6520400 w 7245154"/>
              <a:gd name="connsiteY7" fmla="*/ 482139 h 1659843"/>
              <a:gd name="connsiteX8" fmla="*/ 6850600 w 7245154"/>
              <a:gd name="connsiteY8" fmla="*/ 494839 h 1659843"/>
              <a:gd name="connsiteX9" fmla="*/ 7034334 w 7245154"/>
              <a:gd name="connsiteY9" fmla="*/ 546026 h 1659843"/>
              <a:gd name="connsiteX10" fmla="*/ 7231600 w 7245154"/>
              <a:gd name="connsiteY10" fmla="*/ 990139 h 1659843"/>
              <a:gd name="connsiteX11" fmla="*/ 7104600 w 7245154"/>
              <a:gd name="connsiteY11" fmla="*/ 1193339 h 1659843"/>
              <a:gd name="connsiteX12" fmla="*/ 6125868 w 7245154"/>
              <a:gd name="connsiteY12" fmla="*/ 931248 h 1659843"/>
              <a:gd name="connsiteX13" fmla="*/ 4844000 w 7245154"/>
              <a:gd name="connsiteY13" fmla="*/ 977439 h 1659843"/>
              <a:gd name="connsiteX14" fmla="*/ 3644954 w 7245154"/>
              <a:gd name="connsiteY14" fmla="*/ 889595 h 1659843"/>
              <a:gd name="connsiteX15" fmla="*/ 2291300 w 7245154"/>
              <a:gd name="connsiteY15" fmla="*/ 1421939 h 1659843"/>
              <a:gd name="connsiteX16" fmla="*/ 1275300 w 7245154"/>
              <a:gd name="connsiteY16" fmla="*/ 1472739 h 1659843"/>
              <a:gd name="connsiteX17" fmla="*/ 729200 w 7245154"/>
              <a:gd name="connsiteY17" fmla="*/ 1650539 h 1659843"/>
              <a:gd name="connsiteX18" fmla="*/ 221200 w 7245154"/>
              <a:gd name="connsiteY18" fmla="*/ 1612439 h 1659843"/>
              <a:gd name="connsiteX19" fmla="*/ 43400 w 7245154"/>
              <a:gd name="connsiteY19" fmla="*/ 1421939 h 1659843"/>
              <a:gd name="connsiteX20" fmla="*/ 145000 w 7245154"/>
              <a:gd name="connsiteY20" fmla="*/ 1155239 h 1659843"/>
              <a:gd name="connsiteX0" fmla="*/ 145000 w 7245154"/>
              <a:gd name="connsiteY0" fmla="*/ 1155239 h 1659843"/>
              <a:gd name="connsiteX1" fmla="*/ 1447854 w 7245154"/>
              <a:gd name="connsiteY1" fmla="*/ 677740 h 1659843"/>
              <a:gd name="connsiteX2" fmla="*/ 2135173 w 7245154"/>
              <a:gd name="connsiteY2" fmla="*/ 449527 h 1659843"/>
              <a:gd name="connsiteX3" fmla="*/ 2862800 w 7245154"/>
              <a:gd name="connsiteY3" fmla="*/ 163361 h 1659843"/>
              <a:gd name="connsiteX4" fmla="*/ 3980400 w 7245154"/>
              <a:gd name="connsiteY4" fmla="*/ 4496 h 1659843"/>
              <a:gd name="connsiteX5" fmla="*/ 5061419 w 7245154"/>
              <a:gd name="connsiteY5" fmla="*/ 72854 h 1659843"/>
              <a:gd name="connsiteX6" fmla="*/ 5987000 w 7245154"/>
              <a:gd name="connsiteY6" fmla="*/ 367839 h 1659843"/>
              <a:gd name="connsiteX7" fmla="*/ 6520400 w 7245154"/>
              <a:gd name="connsiteY7" fmla="*/ 482139 h 1659843"/>
              <a:gd name="connsiteX8" fmla="*/ 6805734 w 7245154"/>
              <a:gd name="connsiteY8" fmla="*/ 494839 h 1659843"/>
              <a:gd name="connsiteX9" fmla="*/ 7034334 w 7245154"/>
              <a:gd name="connsiteY9" fmla="*/ 546026 h 1659843"/>
              <a:gd name="connsiteX10" fmla="*/ 7231600 w 7245154"/>
              <a:gd name="connsiteY10" fmla="*/ 990139 h 1659843"/>
              <a:gd name="connsiteX11" fmla="*/ 7104600 w 7245154"/>
              <a:gd name="connsiteY11" fmla="*/ 1193339 h 1659843"/>
              <a:gd name="connsiteX12" fmla="*/ 6125868 w 7245154"/>
              <a:gd name="connsiteY12" fmla="*/ 931248 h 1659843"/>
              <a:gd name="connsiteX13" fmla="*/ 4844000 w 7245154"/>
              <a:gd name="connsiteY13" fmla="*/ 977439 h 1659843"/>
              <a:gd name="connsiteX14" fmla="*/ 3644954 w 7245154"/>
              <a:gd name="connsiteY14" fmla="*/ 889595 h 1659843"/>
              <a:gd name="connsiteX15" fmla="*/ 2291300 w 7245154"/>
              <a:gd name="connsiteY15" fmla="*/ 1421939 h 1659843"/>
              <a:gd name="connsiteX16" fmla="*/ 1275300 w 7245154"/>
              <a:gd name="connsiteY16" fmla="*/ 1472739 h 1659843"/>
              <a:gd name="connsiteX17" fmla="*/ 729200 w 7245154"/>
              <a:gd name="connsiteY17" fmla="*/ 1650539 h 1659843"/>
              <a:gd name="connsiteX18" fmla="*/ 221200 w 7245154"/>
              <a:gd name="connsiteY18" fmla="*/ 1612439 h 1659843"/>
              <a:gd name="connsiteX19" fmla="*/ 43400 w 7245154"/>
              <a:gd name="connsiteY19" fmla="*/ 1421939 h 1659843"/>
              <a:gd name="connsiteX20" fmla="*/ 145000 w 7245154"/>
              <a:gd name="connsiteY20" fmla="*/ 1155239 h 1659843"/>
              <a:gd name="connsiteX0" fmla="*/ 145000 w 7245154"/>
              <a:gd name="connsiteY0" fmla="*/ 1155239 h 1659843"/>
              <a:gd name="connsiteX1" fmla="*/ 1447854 w 7245154"/>
              <a:gd name="connsiteY1" fmla="*/ 677740 h 1659843"/>
              <a:gd name="connsiteX2" fmla="*/ 2135173 w 7245154"/>
              <a:gd name="connsiteY2" fmla="*/ 449527 h 1659843"/>
              <a:gd name="connsiteX3" fmla="*/ 2862800 w 7245154"/>
              <a:gd name="connsiteY3" fmla="*/ 163361 h 1659843"/>
              <a:gd name="connsiteX4" fmla="*/ 3980400 w 7245154"/>
              <a:gd name="connsiteY4" fmla="*/ 4496 h 1659843"/>
              <a:gd name="connsiteX5" fmla="*/ 5061419 w 7245154"/>
              <a:gd name="connsiteY5" fmla="*/ 72854 h 1659843"/>
              <a:gd name="connsiteX6" fmla="*/ 5987000 w 7245154"/>
              <a:gd name="connsiteY6" fmla="*/ 367839 h 1659843"/>
              <a:gd name="connsiteX7" fmla="*/ 6520400 w 7245154"/>
              <a:gd name="connsiteY7" fmla="*/ 482139 h 1659843"/>
              <a:gd name="connsiteX8" fmla="*/ 6805734 w 7245154"/>
              <a:gd name="connsiteY8" fmla="*/ 534768 h 1659843"/>
              <a:gd name="connsiteX9" fmla="*/ 7034334 w 7245154"/>
              <a:gd name="connsiteY9" fmla="*/ 546026 h 1659843"/>
              <a:gd name="connsiteX10" fmla="*/ 7231600 w 7245154"/>
              <a:gd name="connsiteY10" fmla="*/ 990139 h 1659843"/>
              <a:gd name="connsiteX11" fmla="*/ 7104600 w 7245154"/>
              <a:gd name="connsiteY11" fmla="*/ 1193339 h 1659843"/>
              <a:gd name="connsiteX12" fmla="*/ 6125868 w 7245154"/>
              <a:gd name="connsiteY12" fmla="*/ 931248 h 1659843"/>
              <a:gd name="connsiteX13" fmla="*/ 4844000 w 7245154"/>
              <a:gd name="connsiteY13" fmla="*/ 977439 h 1659843"/>
              <a:gd name="connsiteX14" fmla="*/ 3644954 w 7245154"/>
              <a:gd name="connsiteY14" fmla="*/ 889595 h 1659843"/>
              <a:gd name="connsiteX15" fmla="*/ 2291300 w 7245154"/>
              <a:gd name="connsiteY15" fmla="*/ 1421939 h 1659843"/>
              <a:gd name="connsiteX16" fmla="*/ 1275300 w 7245154"/>
              <a:gd name="connsiteY16" fmla="*/ 1472739 h 1659843"/>
              <a:gd name="connsiteX17" fmla="*/ 729200 w 7245154"/>
              <a:gd name="connsiteY17" fmla="*/ 1650539 h 1659843"/>
              <a:gd name="connsiteX18" fmla="*/ 221200 w 7245154"/>
              <a:gd name="connsiteY18" fmla="*/ 1612439 h 1659843"/>
              <a:gd name="connsiteX19" fmla="*/ 43400 w 7245154"/>
              <a:gd name="connsiteY19" fmla="*/ 1421939 h 1659843"/>
              <a:gd name="connsiteX20" fmla="*/ 145000 w 7245154"/>
              <a:gd name="connsiteY20" fmla="*/ 1155239 h 1659843"/>
              <a:gd name="connsiteX0" fmla="*/ 66800 w 7166954"/>
              <a:gd name="connsiteY0" fmla="*/ 1155239 h 1659843"/>
              <a:gd name="connsiteX1" fmla="*/ 1369654 w 7166954"/>
              <a:gd name="connsiteY1" fmla="*/ 677740 h 1659843"/>
              <a:gd name="connsiteX2" fmla="*/ 2056973 w 7166954"/>
              <a:gd name="connsiteY2" fmla="*/ 449527 h 1659843"/>
              <a:gd name="connsiteX3" fmla="*/ 2784600 w 7166954"/>
              <a:gd name="connsiteY3" fmla="*/ 163361 h 1659843"/>
              <a:gd name="connsiteX4" fmla="*/ 3902200 w 7166954"/>
              <a:gd name="connsiteY4" fmla="*/ 4496 h 1659843"/>
              <a:gd name="connsiteX5" fmla="*/ 4983219 w 7166954"/>
              <a:gd name="connsiteY5" fmla="*/ 72854 h 1659843"/>
              <a:gd name="connsiteX6" fmla="*/ 5908800 w 7166954"/>
              <a:gd name="connsiteY6" fmla="*/ 367839 h 1659843"/>
              <a:gd name="connsiteX7" fmla="*/ 6442200 w 7166954"/>
              <a:gd name="connsiteY7" fmla="*/ 482139 h 1659843"/>
              <a:gd name="connsiteX8" fmla="*/ 6727534 w 7166954"/>
              <a:gd name="connsiteY8" fmla="*/ 534768 h 1659843"/>
              <a:gd name="connsiteX9" fmla="*/ 6956134 w 7166954"/>
              <a:gd name="connsiteY9" fmla="*/ 546026 h 1659843"/>
              <a:gd name="connsiteX10" fmla="*/ 7153400 w 7166954"/>
              <a:gd name="connsiteY10" fmla="*/ 990139 h 1659843"/>
              <a:gd name="connsiteX11" fmla="*/ 7026400 w 7166954"/>
              <a:gd name="connsiteY11" fmla="*/ 1193339 h 1659843"/>
              <a:gd name="connsiteX12" fmla="*/ 6047668 w 7166954"/>
              <a:gd name="connsiteY12" fmla="*/ 931248 h 1659843"/>
              <a:gd name="connsiteX13" fmla="*/ 4765800 w 7166954"/>
              <a:gd name="connsiteY13" fmla="*/ 977439 h 1659843"/>
              <a:gd name="connsiteX14" fmla="*/ 3566754 w 7166954"/>
              <a:gd name="connsiteY14" fmla="*/ 889595 h 1659843"/>
              <a:gd name="connsiteX15" fmla="*/ 2213100 w 7166954"/>
              <a:gd name="connsiteY15" fmla="*/ 1421939 h 1659843"/>
              <a:gd name="connsiteX16" fmla="*/ 1197100 w 7166954"/>
              <a:gd name="connsiteY16" fmla="*/ 1472739 h 1659843"/>
              <a:gd name="connsiteX17" fmla="*/ 651000 w 7166954"/>
              <a:gd name="connsiteY17" fmla="*/ 1650539 h 1659843"/>
              <a:gd name="connsiteX18" fmla="*/ 143000 w 7166954"/>
              <a:gd name="connsiteY18" fmla="*/ 1612439 h 1659843"/>
              <a:gd name="connsiteX19" fmla="*/ 186891 w 7166954"/>
              <a:gd name="connsiteY19" fmla="*/ 1393753 h 1659843"/>
              <a:gd name="connsiteX20" fmla="*/ 66800 w 7166954"/>
              <a:gd name="connsiteY20" fmla="*/ 1155239 h 1659843"/>
              <a:gd name="connsiteX0" fmla="*/ 321784 w 7073566"/>
              <a:gd name="connsiteY0" fmla="*/ 1104505 h 1659843"/>
              <a:gd name="connsiteX1" fmla="*/ 1276266 w 7073566"/>
              <a:gd name="connsiteY1" fmla="*/ 677740 h 1659843"/>
              <a:gd name="connsiteX2" fmla="*/ 1963585 w 7073566"/>
              <a:gd name="connsiteY2" fmla="*/ 449527 h 1659843"/>
              <a:gd name="connsiteX3" fmla="*/ 2691212 w 7073566"/>
              <a:gd name="connsiteY3" fmla="*/ 163361 h 1659843"/>
              <a:gd name="connsiteX4" fmla="*/ 3808812 w 7073566"/>
              <a:gd name="connsiteY4" fmla="*/ 4496 h 1659843"/>
              <a:gd name="connsiteX5" fmla="*/ 4889831 w 7073566"/>
              <a:gd name="connsiteY5" fmla="*/ 72854 h 1659843"/>
              <a:gd name="connsiteX6" fmla="*/ 5815412 w 7073566"/>
              <a:gd name="connsiteY6" fmla="*/ 367839 h 1659843"/>
              <a:gd name="connsiteX7" fmla="*/ 6348812 w 7073566"/>
              <a:gd name="connsiteY7" fmla="*/ 482139 h 1659843"/>
              <a:gd name="connsiteX8" fmla="*/ 6634146 w 7073566"/>
              <a:gd name="connsiteY8" fmla="*/ 534768 h 1659843"/>
              <a:gd name="connsiteX9" fmla="*/ 6862746 w 7073566"/>
              <a:gd name="connsiteY9" fmla="*/ 546026 h 1659843"/>
              <a:gd name="connsiteX10" fmla="*/ 7060012 w 7073566"/>
              <a:gd name="connsiteY10" fmla="*/ 990139 h 1659843"/>
              <a:gd name="connsiteX11" fmla="*/ 6933012 w 7073566"/>
              <a:gd name="connsiteY11" fmla="*/ 1193339 h 1659843"/>
              <a:gd name="connsiteX12" fmla="*/ 5954280 w 7073566"/>
              <a:gd name="connsiteY12" fmla="*/ 931248 h 1659843"/>
              <a:gd name="connsiteX13" fmla="*/ 4672412 w 7073566"/>
              <a:gd name="connsiteY13" fmla="*/ 977439 h 1659843"/>
              <a:gd name="connsiteX14" fmla="*/ 3473366 w 7073566"/>
              <a:gd name="connsiteY14" fmla="*/ 889595 h 1659843"/>
              <a:gd name="connsiteX15" fmla="*/ 2119712 w 7073566"/>
              <a:gd name="connsiteY15" fmla="*/ 1421939 h 1659843"/>
              <a:gd name="connsiteX16" fmla="*/ 1103712 w 7073566"/>
              <a:gd name="connsiteY16" fmla="*/ 1472739 h 1659843"/>
              <a:gd name="connsiteX17" fmla="*/ 557612 w 7073566"/>
              <a:gd name="connsiteY17" fmla="*/ 1650539 h 1659843"/>
              <a:gd name="connsiteX18" fmla="*/ 49612 w 7073566"/>
              <a:gd name="connsiteY18" fmla="*/ 1612439 h 1659843"/>
              <a:gd name="connsiteX19" fmla="*/ 93503 w 7073566"/>
              <a:gd name="connsiteY19" fmla="*/ 1393753 h 1659843"/>
              <a:gd name="connsiteX20" fmla="*/ 321784 w 7073566"/>
              <a:gd name="connsiteY20" fmla="*/ 1104505 h 1659843"/>
              <a:gd name="connsiteX0" fmla="*/ 232657 w 6984439"/>
              <a:gd name="connsiteY0" fmla="*/ 1104505 h 1656336"/>
              <a:gd name="connsiteX1" fmla="*/ 1187139 w 6984439"/>
              <a:gd name="connsiteY1" fmla="*/ 677740 h 1656336"/>
              <a:gd name="connsiteX2" fmla="*/ 1874458 w 6984439"/>
              <a:gd name="connsiteY2" fmla="*/ 449527 h 1656336"/>
              <a:gd name="connsiteX3" fmla="*/ 2602085 w 6984439"/>
              <a:gd name="connsiteY3" fmla="*/ 163361 h 1656336"/>
              <a:gd name="connsiteX4" fmla="*/ 3719685 w 6984439"/>
              <a:gd name="connsiteY4" fmla="*/ 4496 h 1656336"/>
              <a:gd name="connsiteX5" fmla="*/ 4800704 w 6984439"/>
              <a:gd name="connsiteY5" fmla="*/ 72854 h 1656336"/>
              <a:gd name="connsiteX6" fmla="*/ 5726285 w 6984439"/>
              <a:gd name="connsiteY6" fmla="*/ 367839 h 1656336"/>
              <a:gd name="connsiteX7" fmla="*/ 6259685 w 6984439"/>
              <a:gd name="connsiteY7" fmla="*/ 482139 h 1656336"/>
              <a:gd name="connsiteX8" fmla="*/ 6545019 w 6984439"/>
              <a:gd name="connsiteY8" fmla="*/ 534768 h 1656336"/>
              <a:gd name="connsiteX9" fmla="*/ 6773619 w 6984439"/>
              <a:gd name="connsiteY9" fmla="*/ 546026 h 1656336"/>
              <a:gd name="connsiteX10" fmla="*/ 6970885 w 6984439"/>
              <a:gd name="connsiteY10" fmla="*/ 990139 h 1656336"/>
              <a:gd name="connsiteX11" fmla="*/ 6843885 w 6984439"/>
              <a:gd name="connsiteY11" fmla="*/ 1193339 h 1656336"/>
              <a:gd name="connsiteX12" fmla="*/ 5865153 w 6984439"/>
              <a:gd name="connsiteY12" fmla="*/ 931248 h 1656336"/>
              <a:gd name="connsiteX13" fmla="*/ 4583285 w 6984439"/>
              <a:gd name="connsiteY13" fmla="*/ 977439 h 1656336"/>
              <a:gd name="connsiteX14" fmla="*/ 3384239 w 6984439"/>
              <a:gd name="connsiteY14" fmla="*/ 889595 h 1656336"/>
              <a:gd name="connsiteX15" fmla="*/ 2030585 w 6984439"/>
              <a:gd name="connsiteY15" fmla="*/ 1421939 h 1656336"/>
              <a:gd name="connsiteX16" fmla="*/ 1014585 w 6984439"/>
              <a:gd name="connsiteY16" fmla="*/ 1472739 h 1656336"/>
              <a:gd name="connsiteX17" fmla="*/ 468485 w 6984439"/>
              <a:gd name="connsiteY17" fmla="*/ 1650539 h 1656336"/>
              <a:gd name="connsiteX18" fmla="*/ 131504 w 6984439"/>
              <a:gd name="connsiteY18" fmla="*/ 1595528 h 1656336"/>
              <a:gd name="connsiteX19" fmla="*/ 4376 w 6984439"/>
              <a:gd name="connsiteY19" fmla="*/ 1393753 h 1656336"/>
              <a:gd name="connsiteX20" fmla="*/ 232657 w 6984439"/>
              <a:gd name="connsiteY20" fmla="*/ 1104505 h 1656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84439" h="1656336">
                <a:moveTo>
                  <a:pt x="232657" y="1104505"/>
                </a:moveTo>
                <a:cubicBezTo>
                  <a:pt x="429784" y="985170"/>
                  <a:pt x="913506" y="786903"/>
                  <a:pt x="1187139" y="677740"/>
                </a:cubicBezTo>
                <a:cubicBezTo>
                  <a:pt x="1460773" y="568577"/>
                  <a:pt x="1638634" y="535257"/>
                  <a:pt x="1874458" y="449527"/>
                </a:cubicBezTo>
                <a:cubicBezTo>
                  <a:pt x="2110282" y="363797"/>
                  <a:pt x="2294547" y="237533"/>
                  <a:pt x="2602085" y="163361"/>
                </a:cubicBezTo>
                <a:cubicBezTo>
                  <a:pt x="2909623" y="89189"/>
                  <a:pt x="3353249" y="19580"/>
                  <a:pt x="3719685" y="4496"/>
                </a:cubicBezTo>
                <a:cubicBezTo>
                  <a:pt x="4086121" y="-10588"/>
                  <a:pt x="4466271" y="12297"/>
                  <a:pt x="4800704" y="72854"/>
                </a:cubicBezTo>
                <a:cubicBezTo>
                  <a:pt x="5135137" y="133411"/>
                  <a:pt x="5483122" y="299625"/>
                  <a:pt x="5726285" y="367839"/>
                </a:cubicBezTo>
                <a:cubicBezTo>
                  <a:pt x="5969448" y="436053"/>
                  <a:pt x="6123229" y="454318"/>
                  <a:pt x="6259685" y="482139"/>
                </a:cubicBezTo>
                <a:cubicBezTo>
                  <a:pt x="6396141" y="509960"/>
                  <a:pt x="6459364" y="524120"/>
                  <a:pt x="6545019" y="534768"/>
                </a:cubicBezTo>
                <a:cubicBezTo>
                  <a:pt x="6630674" y="545416"/>
                  <a:pt x="6702642" y="470131"/>
                  <a:pt x="6773619" y="546026"/>
                </a:cubicBezTo>
                <a:cubicBezTo>
                  <a:pt x="6844596" y="621921"/>
                  <a:pt x="6959174" y="882254"/>
                  <a:pt x="6970885" y="990139"/>
                </a:cubicBezTo>
                <a:cubicBezTo>
                  <a:pt x="6982596" y="1098024"/>
                  <a:pt x="7028174" y="1203154"/>
                  <a:pt x="6843885" y="1193339"/>
                </a:cubicBezTo>
                <a:cubicBezTo>
                  <a:pt x="6659596" y="1183524"/>
                  <a:pt x="6241920" y="967231"/>
                  <a:pt x="5865153" y="931248"/>
                </a:cubicBezTo>
                <a:cubicBezTo>
                  <a:pt x="5488386" y="895265"/>
                  <a:pt x="4996771" y="984381"/>
                  <a:pt x="4583285" y="977439"/>
                </a:cubicBezTo>
                <a:cubicBezTo>
                  <a:pt x="4169799" y="970497"/>
                  <a:pt x="3809689" y="815512"/>
                  <a:pt x="3384239" y="889595"/>
                </a:cubicBezTo>
                <a:cubicBezTo>
                  <a:pt x="2958789" y="963678"/>
                  <a:pt x="2425527" y="1324748"/>
                  <a:pt x="2030585" y="1421939"/>
                </a:cubicBezTo>
                <a:cubicBezTo>
                  <a:pt x="1635643" y="1519130"/>
                  <a:pt x="1274935" y="1434639"/>
                  <a:pt x="1014585" y="1472739"/>
                </a:cubicBezTo>
                <a:cubicBezTo>
                  <a:pt x="754235" y="1510839"/>
                  <a:pt x="615665" y="1630074"/>
                  <a:pt x="468485" y="1650539"/>
                </a:cubicBezTo>
                <a:cubicBezTo>
                  <a:pt x="321305" y="1671004"/>
                  <a:pt x="245804" y="1633628"/>
                  <a:pt x="131504" y="1595528"/>
                </a:cubicBezTo>
                <a:cubicBezTo>
                  <a:pt x="17204" y="1557428"/>
                  <a:pt x="-12483" y="1475590"/>
                  <a:pt x="4376" y="1393753"/>
                </a:cubicBezTo>
                <a:cubicBezTo>
                  <a:pt x="21235" y="1311916"/>
                  <a:pt x="35530" y="1223840"/>
                  <a:pt x="232657" y="11045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81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자유형 6"/>
          <p:cNvSpPr>
            <a:spLocks/>
          </p:cNvSpPr>
          <p:nvPr/>
        </p:nvSpPr>
        <p:spPr bwMode="auto">
          <a:xfrm>
            <a:off x="1360170" y="2359660"/>
            <a:ext cx="9476105" cy="2358390"/>
          </a:xfrm>
          <a:custGeom>
            <a:avLst/>
            <a:gdLst>
              <a:gd name="TX0" fmla="*/ 3813175 w 6576805"/>
              <a:gd name="TY0" fmla="*/ 0 h 1636714"/>
              <a:gd name="TX1" fmla="*/ 4343400 w 6576805"/>
              <a:gd name="TY1" fmla="*/ 39688 h 1636714"/>
              <a:gd name="TX2" fmla="*/ 4606925 w 6576805"/>
              <a:gd name="TY2" fmla="*/ 71438 h 1636714"/>
              <a:gd name="TX3" fmla="*/ 5176838 w 6576805"/>
              <a:gd name="TY3" fmla="*/ 249238 h 1636714"/>
              <a:gd name="TX4" fmla="*/ 5715000 w 6576805"/>
              <a:gd name="TY4" fmla="*/ 441325 h 1636714"/>
              <a:gd name="TX5" fmla="*/ 6164262 w 6576805"/>
              <a:gd name="TY5" fmla="*/ 577850 h 1636714"/>
              <a:gd name="TX6" fmla="*/ 6326188 w 6576805"/>
              <a:gd name="TY6" fmla="*/ 585788 h 1636714"/>
              <a:gd name="TX7" fmla="*/ 6316662 w 6576805"/>
              <a:gd name="TY7" fmla="*/ 577850 h 1636714"/>
              <a:gd name="TX8" fmla="*/ 6342062 w 6576805"/>
              <a:gd name="TY8" fmla="*/ 561975 h 1636714"/>
              <a:gd name="TX9" fmla="*/ 6389688 w 6576805"/>
              <a:gd name="TY9" fmla="*/ 546100 h 1636714"/>
              <a:gd name="TX10" fmla="*/ 6502400 w 6576805"/>
              <a:gd name="TY10" fmla="*/ 538163 h 1636714"/>
              <a:gd name="TX11" fmla="*/ 6534150 w 6576805"/>
              <a:gd name="TY11" fmla="*/ 554038 h 1636714"/>
              <a:gd name="TX12" fmla="*/ 6526212 w 6576805"/>
              <a:gd name="TY12" fmla="*/ 569913 h 1636714"/>
              <a:gd name="TX13" fmla="*/ 6494462 w 6576805"/>
              <a:gd name="TY13" fmla="*/ 609600 h 1636714"/>
              <a:gd name="TX14" fmla="*/ 6486525 w 6576805"/>
              <a:gd name="TY14" fmla="*/ 674688 h 1636714"/>
              <a:gd name="TX15" fmla="*/ 6510338 w 6576805"/>
              <a:gd name="TY15" fmla="*/ 738188 h 1636714"/>
              <a:gd name="TX16" fmla="*/ 6550025 w 6576805"/>
              <a:gd name="TY16" fmla="*/ 971550 h 1636714"/>
              <a:gd name="TX17" fmla="*/ 6551617 w 6576805"/>
              <a:gd name="TY17" fmla="*/ 998939 h 1636714"/>
              <a:gd name="TX18" fmla="*/ 6576804 w 6576805"/>
              <a:gd name="TY18" fmla="*/ 1579241 h 1636714"/>
              <a:gd name="TX19" fmla="*/ 6183871 w 6576805"/>
              <a:gd name="TY19" fmla="*/ 1581379 h 1636714"/>
              <a:gd name="TX20" fmla="*/ 3256649 w 6576805"/>
              <a:gd name="TY20" fmla="*/ 1611980 h 1636714"/>
              <a:gd name="TX21" fmla="*/ 960084 w 6576805"/>
              <a:gd name="TY21" fmla="*/ 1621682 h 1636714"/>
              <a:gd name="TX22" fmla="*/ 19513 w 6576805"/>
              <a:gd name="TY22" fmla="*/ 1632478 h 1636714"/>
              <a:gd name="TX23" fmla="*/ 7938 w 6576805"/>
              <a:gd name="TY23" fmla="*/ 1636713 h 1636714"/>
              <a:gd name="TX24" fmla="*/ 0 w 6576805"/>
              <a:gd name="TY24" fmla="*/ 1604963 h 1636714"/>
              <a:gd name="TX25" fmla="*/ 7938 w 6576805"/>
              <a:gd name="TY25" fmla="*/ 1420813 h 1636714"/>
              <a:gd name="TX26" fmla="*/ 55563 w 6576805"/>
              <a:gd name="TY26" fmla="*/ 1292226 h 1636714"/>
              <a:gd name="TX27" fmla="*/ 104775 w 6576805"/>
              <a:gd name="TY27" fmla="*/ 1244601 h 1636714"/>
              <a:gd name="TX28" fmla="*/ 88900 w 6576805"/>
              <a:gd name="TY28" fmla="*/ 1195388 h 1636714"/>
              <a:gd name="TX29" fmla="*/ 96838 w 6576805"/>
              <a:gd name="TY29" fmla="*/ 1131888 h 1636714"/>
              <a:gd name="TX30" fmla="*/ 144463 w 6576805"/>
              <a:gd name="TY30" fmla="*/ 1035050 h 1636714"/>
              <a:gd name="TX31" fmla="*/ 249238 w 6576805"/>
              <a:gd name="TY31" fmla="*/ 987425 h 1636714"/>
              <a:gd name="TX32" fmla="*/ 827088 w 6576805"/>
              <a:gd name="TY32" fmla="*/ 746125 h 1636714"/>
              <a:gd name="TX33" fmla="*/ 1260475 w 6576805"/>
              <a:gd name="TY33" fmla="*/ 625475 h 1636714"/>
              <a:gd name="TX34" fmla="*/ 1452563 w 6576805"/>
              <a:gd name="TY34" fmla="*/ 601663 h 1636714"/>
              <a:gd name="TX35" fmla="*/ 1444625 w 6576805"/>
              <a:gd name="TY35" fmla="*/ 609600 h 1636714"/>
              <a:gd name="TX36" fmla="*/ 1452563 w 6576805"/>
              <a:gd name="TY36" fmla="*/ 633413 h 1636714"/>
              <a:gd name="TX37" fmla="*/ 1509713 w 6576805"/>
              <a:gd name="TY37" fmla="*/ 625475 h 1636714"/>
              <a:gd name="TX38" fmla="*/ 1670050 w 6576805"/>
              <a:gd name="TY38" fmla="*/ 554038 h 1636714"/>
              <a:gd name="TX39" fmla="*/ 2424113 w 6576805"/>
              <a:gd name="TY39" fmla="*/ 184150 h 1636714"/>
              <a:gd name="TX40" fmla="*/ 2689225 w 6576805"/>
              <a:gd name="TY40" fmla="*/ 95250 h 1636714"/>
              <a:gd name="TX41" fmla="*/ 2938463 w 6576805"/>
              <a:gd name="TY41" fmla="*/ 47625 h 1636714"/>
              <a:gd name="TX42" fmla="*/ 3813175 w 6576805"/>
              <a:gd name="TY42" fmla="*/ 0 h 163671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</a:cxnLst>
            <a:rect l="l" t="t" r="r" b="b"/>
            <a:pathLst>
              <a:path w="6576805" h="1636714">
                <a:moveTo>
                  <a:pt x="3813175" y="0"/>
                </a:moveTo>
                <a:lnTo>
                  <a:pt x="4343400" y="39688"/>
                </a:lnTo>
                <a:lnTo>
                  <a:pt x="4606925" y="71438"/>
                </a:lnTo>
                <a:lnTo>
                  <a:pt x="5176838" y="249238"/>
                </a:lnTo>
                <a:lnTo>
                  <a:pt x="5715000" y="441325"/>
                </a:lnTo>
                <a:lnTo>
                  <a:pt x="6164262" y="577850"/>
                </a:lnTo>
                <a:lnTo>
                  <a:pt x="6326188" y="585788"/>
                </a:lnTo>
                <a:lnTo>
                  <a:pt x="6316662" y="577850"/>
                </a:lnTo>
                <a:lnTo>
                  <a:pt x="6342062" y="561975"/>
                </a:lnTo>
                <a:lnTo>
                  <a:pt x="6389688" y="546100"/>
                </a:lnTo>
                <a:lnTo>
                  <a:pt x="6502400" y="538163"/>
                </a:lnTo>
                <a:lnTo>
                  <a:pt x="6534150" y="554038"/>
                </a:lnTo>
                <a:lnTo>
                  <a:pt x="6526212" y="569913"/>
                </a:lnTo>
                <a:lnTo>
                  <a:pt x="6494462" y="609600"/>
                </a:lnTo>
                <a:lnTo>
                  <a:pt x="6486525" y="674688"/>
                </a:lnTo>
                <a:lnTo>
                  <a:pt x="6510338" y="738188"/>
                </a:lnTo>
                <a:lnTo>
                  <a:pt x="6550025" y="971550"/>
                </a:lnTo>
                <a:cubicBezTo>
                  <a:pt x="6550556" y="980680"/>
                  <a:pt x="6551086" y="989809"/>
                  <a:pt x="6551617" y="998939"/>
                </a:cubicBezTo>
                <a:lnTo>
                  <a:pt x="6576804" y="1579241"/>
                </a:lnTo>
                <a:lnTo>
                  <a:pt x="6183871" y="1581379"/>
                </a:lnTo>
                <a:lnTo>
                  <a:pt x="3256649" y="1611980"/>
                </a:lnTo>
                <a:lnTo>
                  <a:pt x="960084" y="1621682"/>
                </a:lnTo>
                <a:lnTo>
                  <a:pt x="19513" y="1632478"/>
                </a:lnTo>
                <a:lnTo>
                  <a:pt x="7938" y="1636713"/>
                </a:lnTo>
                <a:lnTo>
                  <a:pt x="0" y="1604963"/>
                </a:lnTo>
                <a:lnTo>
                  <a:pt x="7938" y="1420813"/>
                </a:lnTo>
                <a:lnTo>
                  <a:pt x="55563" y="1292226"/>
                </a:lnTo>
                <a:lnTo>
                  <a:pt x="104775" y="1244601"/>
                </a:lnTo>
                <a:lnTo>
                  <a:pt x="88900" y="1195388"/>
                </a:lnTo>
                <a:lnTo>
                  <a:pt x="96838" y="1131888"/>
                </a:lnTo>
                <a:lnTo>
                  <a:pt x="144463" y="1035050"/>
                </a:lnTo>
                <a:lnTo>
                  <a:pt x="249238" y="987425"/>
                </a:lnTo>
                <a:lnTo>
                  <a:pt x="827088" y="746125"/>
                </a:lnTo>
                <a:lnTo>
                  <a:pt x="1260475" y="625475"/>
                </a:lnTo>
                <a:lnTo>
                  <a:pt x="1452563" y="601663"/>
                </a:lnTo>
                <a:lnTo>
                  <a:pt x="1444625" y="609600"/>
                </a:lnTo>
                <a:lnTo>
                  <a:pt x="1452563" y="633413"/>
                </a:lnTo>
                <a:lnTo>
                  <a:pt x="1509713" y="625475"/>
                </a:lnTo>
                <a:lnTo>
                  <a:pt x="1670050" y="554038"/>
                </a:lnTo>
                <a:lnTo>
                  <a:pt x="2424113" y="184150"/>
                </a:lnTo>
                <a:lnTo>
                  <a:pt x="2689225" y="95250"/>
                </a:lnTo>
                <a:lnTo>
                  <a:pt x="2938463" y="47625"/>
                </a:lnTo>
                <a:lnTo>
                  <a:pt x="3813175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28575" y="3523615"/>
            <a:ext cx="2250440" cy="1179195"/>
            <a:chOff x="-28575" y="3523615"/>
            <a:chExt cx="2250440" cy="1179195"/>
          </a:xfrm>
        </p:grpSpPr>
        <p:sp>
          <p:nvSpPr>
            <p:cNvPr id="14" name="타원 13"/>
            <p:cNvSpPr/>
            <p:nvPr/>
          </p:nvSpPr>
          <p:spPr>
            <a:xfrm rot="4860881">
              <a:off x="467360" y="3027045"/>
              <a:ext cx="1179195" cy="2171700"/>
            </a:xfrm>
            <a:prstGeom prst="trapezoid">
              <a:avLst>
                <a:gd name="adj" fmla="val 20966"/>
              </a:avLst>
            </a:prstGeom>
            <a:gradFill flip="none" rotWithShape="1">
              <a:gsLst>
                <a:gs pos="0">
                  <a:schemeClr val="bg1">
                    <a:alpha val="3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>
              <a:off x="1560830" y="3686810"/>
              <a:ext cx="661035" cy="426085"/>
            </a:xfrm>
            <a:custGeom>
              <a:avLst/>
              <a:gdLst>
                <a:gd name="connsiteX0" fmla="*/ 0 w 439271"/>
                <a:gd name="connsiteY0" fmla="*/ 0 h 242047"/>
                <a:gd name="connsiteX1" fmla="*/ 215153 w 439271"/>
                <a:gd name="connsiteY1" fmla="*/ 215153 h 242047"/>
                <a:gd name="connsiteX2" fmla="*/ 439271 w 439271"/>
                <a:gd name="connsiteY2" fmla="*/ 242047 h 242047"/>
                <a:gd name="connsiteX3" fmla="*/ 367553 w 439271"/>
                <a:gd name="connsiteY3" fmla="*/ 107576 h 242047"/>
                <a:gd name="connsiteX4" fmla="*/ 0 w 439271"/>
                <a:gd name="connsiteY4" fmla="*/ 0 h 242047"/>
                <a:gd name="connsiteX0" fmla="*/ 0 w 412518"/>
                <a:gd name="connsiteY0" fmla="*/ 0 h 262855"/>
                <a:gd name="connsiteX1" fmla="*/ 188400 w 412518"/>
                <a:gd name="connsiteY1" fmla="*/ 235961 h 262855"/>
                <a:gd name="connsiteX2" fmla="*/ 412518 w 412518"/>
                <a:gd name="connsiteY2" fmla="*/ 262855 h 262855"/>
                <a:gd name="connsiteX3" fmla="*/ 340800 w 412518"/>
                <a:gd name="connsiteY3" fmla="*/ 128384 h 262855"/>
                <a:gd name="connsiteX4" fmla="*/ 0 w 412518"/>
                <a:gd name="connsiteY4" fmla="*/ 0 h 262855"/>
                <a:gd name="connsiteX0" fmla="*/ 0 w 412518"/>
                <a:gd name="connsiteY0" fmla="*/ 0 h 262855"/>
                <a:gd name="connsiteX1" fmla="*/ 188400 w 412518"/>
                <a:gd name="connsiteY1" fmla="*/ 235961 h 262855"/>
                <a:gd name="connsiteX2" fmla="*/ 412518 w 412518"/>
                <a:gd name="connsiteY2" fmla="*/ 262855 h 262855"/>
                <a:gd name="connsiteX3" fmla="*/ 352690 w 412518"/>
                <a:gd name="connsiteY3" fmla="*/ 128384 h 262855"/>
                <a:gd name="connsiteX4" fmla="*/ 0 w 412518"/>
                <a:gd name="connsiteY4" fmla="*/ 0 h 262855"/>
                <a:gd name="connsiteX0" fmla="*/ 0 w 385765"/>
                <a:gd name="connsiteY0" fmla="*/ 0 h 268800"/>
                <a:gd name="connsiteX1" fmla="*/ 188400 w 385765"/>
                <a:gd name="connsiteY1" fmla="*/ 235961 h 268800"/>
                <a:gd name="connsiteX2" fmla="*/ 385765 w 385765"/>
                <a:gd name="connsiteY2" fmla="*/ 268800 h 268800"/>
                <a:gd name="connsiteX3" fmla="*/ 352690 w 385765"/>
                <a:gd name="connsiteY3" fmla="*/ 128384 h 268800"/>
                <a:gd name="connsiteX4" fmla="*/ 0 w 385765"/>
                <a:gd name="connsiteY4" fmla="*/ 0 h 268800"/>
                <a:gd name="connsiteX0" fmla="*/ 0 w 412518"/>
                <a:gd name="connsiteY0" fmla="*/ 0 h 265828"/>
                <a:gd name="connsiteX1" fmla="*/ 188400 w 412518"/>
                <a:gd name="connsiteY1" fmla="*/ 235961 h 265828"/>
                <a:gd name="connsiteX2" fmla="*/ 412518 w 412518"/>
                <a:gd name="connsiteY2" fmla="*/ 265828 h 265828"/>
                <a:gd name="connsiteX3" fmla="*/ 352690 w 412518"/>
                <a:gd name="connsiteY3" fmla="*/ 128384 h 265828"/>
                <a:gd name="connsiteX4" fmla="*/ 0 w 412518"/>
                <a:gd name="connsiteY4" fmla="*/ 0 h 265828"/>
                <a:gd name="connsiteX0" fmla="*/ 0 w 412518"/>
                <a:gd name="connsiteY0" fmla="*/ 0 h 265828"/>
                <a:gd name="connsiteX1" fmla="*/ 179483 w 412518"/>
                <a:gd name="connsiteY1" fmla="*/ 206235 h 265828"/>
                <a:gd name="connsiteX2" fmla="*/ 412518 w 412518"/>
                <a:gd name="connsiteY2" fmla="*/ 265828 h 265828"/>
                <a:gd name="connsiteX3" fmla="*/ 352690 w 412518"/>
                <a:gd name="connsiteY3" fmla="*/ 128384 h 265828"/>
                <a:gd name="connsiteX4" fmla="*/ 0 w 412518"/>
                <a:gd name="connsiteY4" fmla="*/ 0 h 26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518" h="265828">
                  <a:moveTo>
                    <a:pt x="0" y="0"/>
                  </a:moveTo>
                  <a:lnTo>
                    <a:pt x="179483" y="206235"/>
                  </a:lnTo>
                  <a:lnTo>
                    <a:pt x="412518" y="265828"/>
                  </a:lnTo>
                  <a:lnTo>
                    <a:pt x="352690" y="128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377170" y="2846705"/>
            <a:ext cx="1180465" cy="1229995"/>
            <a:chOff x="10377170" y="2846705"/>
            <a:chExt cx="1180465" cy="1229995"/>
          </a:xfrm>
        </p:grpSpPr>
        <p:sp>
          <p:nvSpPr>
            <p:cNvPr id="10" name="사다리꼴 9"/>
            <p:cNvSpPr/>
            <p:nvPr/>
          </p:nvSpPr>
          <p:spPr>
            <a:xfrm rot="15322292">
              <a:off x="10436860" y="3303905"/>
              <a:ext cx="252730" cy="372745"/>
            </a:xfrm>
            <a:custGeom>
              <a:avLst/>
              <a:gdLst>
                <a:gd name="connsiteX0" fmla="*/ 0 w 256041"/>
                <a:gd name="connsiteY0" fmla="*/ 326059 h 326059"/>
                <a:gd name="connsiteX1" fmla="*/ 64010 w 256041"/>
                <a:gd name="connsiteY1" fmla="*/ 0 h 326059"/>
                <a:gd name="connsiteX2" fmla="*/ 192031 w 256041"/>
                <a:gd name="connsiteY2" fmla="*/ 0 h 326059"/>
                <a:gd name="connsiteX3" fmla="*/ 256041 w 256041"/>
                <a:gd name="connsiteY3" fmla="*/ 326059 h 326059"/>
                <a:gd name="connsiteX4" fmla="*/ 0 w 256041"/>
                <a:gd name="connsiteY4" fmla="*/ 326059 h 326059"/>
                <a:gd name="connsiteX0" fmla="*/ 0 w 256041"/>
                <a:gd name="connsiteY0" fmla="*/ 362222 h 362222"/>
                <a:gd name="connsiteX1" fmla="*/ 64010 w 256041"/>
                <a:gd name="connsiteY1" fmla="*/ 36163 h 362222"/>
                <a:gd name="connsiteX2" fmla="*/ 213776 w 256041"/>
                <a:gd name="connsiteY2" fmla="*/ 0 h 362222"/>
                <a:gd name="connsiteX3" fmla="*/ 256041 w 256041"/>
                <a:gd name="connsiteY3" fmla="*/ 362222 h 362222"/>
                <a:gd name="connsiteX4" fmla="*/ 0 w 256041"/>
                <a:gd name="connsiteY4" fmla="*/ 362222 h 362222"/>
                <a:gd name="connsiteX0" fmla="*/ 0 w 256041"/>
                <a:gd name="connsiteY0" fmla="*/ 362222 h 362222"/>
                <a:gd name="connsiteX1" fmla="*/ 92362 w 256041"/>
                <a:gd name="connsiteY1" fmla="*/ 31258 h 362222"/>
                <a:gd name="connsiteX2" fmla="*/ 213776 w 256041"/>
                <a:gd name="connsiteY2" fmla="*/ 0 h 362222"/>
                <a:gd name="connsiteX3" fmla="*/ 256041 w 256041"/>
                <a:gd name="connsiteY3" fmla="*/ 362222 h 362222"/>
                <a:gd name="connsiteX4" fmla="*/ 0 w 256041"/>
                <a:gd name="connsiteY4" fmla="*/ 362222 h 362222"/>
                <a:gd name="connsiteX0" fmla="*/ 0 w 256041"/>
                <a:gd name="connsiteY0" fmla="*/ 362222 h 372240"/>
                <a:gd name="connsiteX1" fmla="*/ 92362 w 256041"/>
                <a:gd name="connsiteY1" fmla="*/ 31258 h 372240"/>
                <a:gd name="connsiteX2" fmla="*/ 213776 w 256041"/>
                <a:gd name="connsiteY2" fmla="*/ 0 h 372240"/>
                <a:gd name="connsiteX3" fmla="*/ 256041 w 256041"/>
                <a:gd name="connsiteY3" fmla="*/ 362222 h 372240"/>
                <a:gd name="connsiteX4" fmla="*/ 0 w 256041"/>
                <a:gd name="connsiteY4" fmla="*/ 362222 h 372240"/>
                <a:gd name="connsiteX0" fmla="*/ 0 w 256041"/>
                <a:gd name="connsiteY0" fmla="*/ 362222 h 374297"/>
                <a:gd name="connsiteX1" fmla="*/ 92362 w 256041"/>
                <a:gd name="connsiteY1" fmla="*/ 31258 h 374297"/>
                <a:gd name="connsiteX2" fmla="*/ 213776 w 256041"/>
                <a:gd name="connsiteY2" fmla="*/ 0 h 374297"/>
                <a:gd name="connsiteX3" fmla="*/ 256041 w 256041"/>
                <a:gd name="connsiteY3" fmla="*/ 362222 h 374297"/>
                <a:gd name="connsiteX4" fmla="*/ 0 w 256041"/>
                <a:gd name="connsiteY4" fmla="*/ 362222 h 374297"/>
                <a:gd name="connsiteX0" fmla="*/ 0 w 252534"/>
                <a:gd name="connsiteY0" fmla="*/ 358214 h 373031"/>
                <a:gd name="connsiteX1" fmla="*/ 88855 w 252534"/>
                <a:gd name="connsiteY1" fmla="*/ 31258 h 373031"/>
                <a:gd name="connsiteX2" fmla="*/ 210269 w 252534"/>
                <a:gd name="connsiteY2" fmla="*/ 0 h 373031"/>
                <a:gd name="connsiteX3" fmla="*/ 252534 w 252534"/>
                <a:gd name="connsiteY3" fmla="*/ 362222 h 373031"/>
                <a:gd name="connsiteX4" fmla="*/ 0 w 252534"/>
                <a:gd name="connsiteY4" fmla="*/ 358214 h 37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534" h="373031">
                  <a:moveTo>
                    <a:pt x="0" y="358214"/>
                  </a:moveTo>
                  <a:lnTo>
                    <a:pt x="88855" y="31258"/>
                  </a:lnTo>
                  <a:lnTo>
                    <a:pt x="210269" y="0"/>
                  </a:lnTo>
                  <a:lnTo>
                    <a:pt x="252534" y="362222"/>
                  </a:lnTo>
                  <a:cubicBezTo>
                    <a:pt x="168687" y="384763"/>
                    <a:pt x="88151" y="366329"/>
                    <a:pt x="0" y="35821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3"/>
            <p:cNvSpPr/>
            <p:nvPr/>
          </p:nvSpPr>
          <p:spPr>
            <a:xfrm rot="5161724" flipV="1">
              <a:off x="10393045" y="2912110"/>
              <a:ext cx="1229995" cy="1097915"/>
            </a:xfrm>
            <a:prstGeom prst="trapezoid">
              <a:avLst>
                <a:gd name="adj" fmla="val 26975"/>
              </a:avLst>
            </a:prstGeom>
            <a:gradFill flip="none" rotWithShape="1">
              <a:gsLst>
                <a:gs pos="0">
                  <a:srgbClr val="C00000">
                    <a:alpha val="22000"/>
                  </a:srgbClr>
                </a:gs>
                <a:gs pos="100000">
                  <a:srgbClr val="C00000">
                    <a:alpha val="57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>
            <a:spLocks/>
          </p:cNvSpPr>
          <p:nvPr/>
        </p:nvSpPr>
        <p:spPr>
          <a:xfrm>
            <a:off x="4474845" y="3003550"/>
            <a:ext cx="5883275" cy="106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i="1"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맑은 고딕" charset="0"/>
                <a:ea typeface="맑은 고딕" charset="0"/>
                <a:cs typeface="+mn-cs"/>
              </a:rPr>
              <a:t>   Electric Vehicle</a:t>
            </a:r>
            <a:endParaRPr lang="ko-KR" altLang="en-US" sz="3200" b="1" i="1"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0" scaled="1"/>
              </a:gra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0" scaled="1"/>
              </a:gra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4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그룹 12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25" name="도형 12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6" name="도형 12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7" name="도형 12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8" name="도형 12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9" name="도형 12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0" name="도형 12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1" name="도형 13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2" name="도형 13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3" name="도형 13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34" name="도형 133"/>
          <p:cNvSpPr>
            <a:spLocks/>
          </p:cNvSpPr>
          <p:nvPr/>
        </p:nvSpPr>
        <p:spPr>
          <a:xfrm>
            <a:off x="755015" y="803910"/>
            <a:ext cx="103695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smtClean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</a:t>
            </a:r>
            <a:r>
              <a:rPr lang="en-US" sz="1400" dirty="0" smtClean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3</a:t>
            </a:r>
            <a:endParaRPr lang="ko-KR" altLang="en-US" sz="1400" dirty="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135" name="도형 134"/>
          <p:cNvSpPr>
            <a:spLocks/>
          </p:cNvSpPr>
          <p:nvPr/>
        </p:nvSpPr>
        <p:spPr>
          <a:xfrm>
            <a:off x="2218055" y="545465"/>
            <a:ext cx="5310505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 smtClean="0">
                <a:solidFill>
                  <a:srgbClr val="FFC000"/>
                </a:solidFill>
                <a:latin typeface="굴림" charset="0"/>
                <a:ea typeface="굴림" charset="0"/>
              </a:rPr>
              <a:t>제주도 인프라</a:t>
            </a:r>
            <a:endParaRPr lang="ko-KR" altLang="en-US" sz="2800" dirty="0">
              <a:solidFill>
                <a:srgbClr val="FFC000"/>
              </a:solidFill>
              <a:latin typeface="굴림" charset="0"/>
              <a:ea typeface="굴림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87425" y="2004060"/>
            <a:ext cx="3836670" cy="3585210"/>
            <a:chOff x="987425" y="2004060"/>
            <a:chExt cx="3836670" cy="358521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25" y="2004060"/>
              <a:ext cx="3836670" cy="3585210"/>
            </a:xfrm>
            <a:prstGeom prst="rect">
              <a:avLst/>
            </a:prstGeom>
          </p:spPr>
        </p:pic>
        <p:sp>
          <p:nvSpPr>
            <p:cNvPr id="18" name="오른쪽으로 구부러진 화살표 17"/>
            <p:cNvSpPr/>
            <p:nvPr/>
          </p:nvSpPr>
          <p:spPr>
            <a:xfrm rot="12294197">
              <a:off x="3641090" y="2716530"/>
              <a:ext cx="495300" cy="2798445"/>
            </a:xfrm>
            <a:prstGeom prst="curvedRightArrow">
              <a:avLst>
                <a:gd name="adj1" fmla="val 25000"/>
                <a:gd name="adj2" fmla="val 50000"/>
                <a:gd name="adj3" fmla="val 3722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오른쪽으로 구부러진 화살표 18"/>
            <p:cNvSpPr/>
            <p:nvPr/>
          </p:nvSpPr>
          <p:spPr>
            <a:xfrm rot="12294197" flipH="1">
              <a:off x="2222500" y="4274185"/>
              <a:ext cx="377190" cy="929640"/>
            </a:xfrm>
            <a:prstGeom prst="curvedRightArrow">
              <a:avLst>
                <a:gd name="adj1" fmla="val 25000"/>
                <a:gd name="adj2" fmla="val 50000"/>
                <a:gd name="adj3" fmla="val 3722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오른쪽으로 구부러진 화살표 19"/>
            <p:cNvSpPr/>
            <p:nvPr/>
          </p:nvSpPr>
          <p:spPr>
            <a:xfrm rot="12294197">
              <a:off x="2827655" y="3980180"/>
              <a:ext cx="248920" cy="1197610"/>
            </a:xfrm>
            <a:prstGeom prst="curvedRightArrow">
              <a:avLst>
                <a:gd name="adj1" fmla="val 25000"/>
                <a:gd name="adj2" fmla="val 50000"/>
                <a:gd name="adj3" fmla="val 3722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오른쪽으로 구부러진 화살표 20"/>
            <p:cNvSpPr/>
            <p:nvPr/>
          </p:nvSpPr>
          <p:spPr>
            <a:xfrm rot="10981346" flipH="1">
              <a:off x="2313305" y="2677160"/>
              <a:ext cx="377190" cy="2522855"/>
            </a:xfrm>
            <a:prstGeom prst="curvedRightArrow">
              <a:avLst>
                <a:gd name="adj1" fmla="val 25000"/>
                <a:gd name="adj2" fmla="val 50000"/>
                <a:gd name="adj3" fmla="val 3722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 rot="17018901">
              <a:off x="1707515" y="3812540"/>
              <a:ext cx="2411730" cy="7366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372100" y="1892300"/>
            <a:ext cx="5257800" cy="424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제주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경기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서울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경남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전북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부산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인천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충남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대구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강원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전북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충북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광주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대전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59500" y="1968500"/>
            <a:ext cx="447040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159500" y="2244090"/>
            <a:ext cx="295910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159500" y="2519680"/>
            <a:ext cx="223520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159500" y="2795270"/>
            <a:ext cx="147955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159500" y="3070225"/>
            <a:ext cx="136906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159500" y="3345815"/>
            <a:ext cx="111760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159500" y="3621405"/>
            <a:ext cx="99060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159500" y="3896995"/>
            <a:ext cx="87630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159500" y="4172585"/>
            <a:ext cx="87630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159500" y="4448175"/>
            <a:ext cx="739775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159500" y="4723765"/>
            <a:ext cx="55880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59500" y="4999355"/>
            <a:ext cx="36957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159500" y="5274310"/>
            <a:ext cx="279400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159500" y="5549900"/>
            <a:ext cx="184785" cy="17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718800" y="1893570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82100" y="2165985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135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45500" y="2445385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77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58100" y="2699385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75550" y="2973070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66000" y="3225165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26300" y="3523615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50100" y="3796665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35800" y="4074795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99275" y="4366895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3550" y="4629785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29070" y="4926330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05575" y="5180965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44285" y="5457825"/>
            <a:ext cx="787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도형 134"/>
          <p:cNvSpPr>
            <a:spLocks/>
          </p:cNvSpPr>
          <p:nvPr/>
        </p:nvSpPr>
        <p:spPr>
          <a:xfrm>
            <a:off x="5636895" y="1274445"/>
            <a:ext cx="5310505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err="1" smtClean="0">
                <a:solidFill>
                  <a:schemeClr val="bg1"/>
                </a:solidFill>
                <a:latin typeface="굴림" charset="0"/>
                <a:ea typeface="굴림" charset="0"/>
              </a:rPr>
              <a:t>전기</a:t>
            </a:r>
            <a:r>
              <a:rPr lang="ko-KR" altLang="en-US" sz="2800" dirty="0" smtClean="0">
                <a:solidFill>
                  <a:schemeClr val="bg1"/>
                </a:solidFill>
                <a:latin typeface="굴림" charset="0"/>
                <a:ea typeface="굴림" charset="0"/>
              </a:rPr>
              <a:t>차 충전기 지역별 현황</a:t>
            </a:r>
            <a:endParaRPr lang="ko-KR" altLang="en-US" sz="2800" dirty="0">
              <a:solidFill>
                <a:schemeClr val="bg1"/>
              </a:solidFill>
              <a:latin typeface="굴림" charset="0"/>
              <a:ea typeface="굴림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11275" y="5902960"/>
            <a:ext cx="1033843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제주도는 </a:t>
            </a:r>
            <a:r>
              <a:rPr lang="ko-KR" altLang="en-US" dirty="0" err="1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전기차</a:t>
            </a:r>
            <a:r>
              <a:rPr lang="ko-KR" altLang="en-US" dirty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360</a:t>
            </a:r>
            <a:r>
              <a:rPr lang="ko-KR" altLang="en-US" dirty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대 보급</a:t>
            </a:r>
            <a:r>
              <a:rPr lang="en-US" altLang="ko-KR" dirty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충전소 </a:t>
            </a:r>
            <a:r>
              <a:rPr lang="en-US" altLang="ko-KR" dirty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497</a:t>
            </a:r>
            <a:r>
              <a:rPr lang="ko-KR" altLang="en-US" dirty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곳으로 면적당 충전 인프라 세계 최고 </a:t>
            </a:r>
            <a:r>
              <a:rPr lang="ko-KR" altLang="en-US" dirty="0" smtClean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수준</a:t>
            </a:r>
            <a:endParaRPr lang="en-US" altLang="ko-KR" dirty="0" smtClean="0">
              <a:solidFill>
                <a:schemeClr val="bg1"/>
              </a:solidFill>
              <a:latin typeface="NanumBarunGothic" charset="0"/>
              <a:ea typeface="NanumBarunGothic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                              </a:t>
            </a:r>
            <a:r>
              <a:rPr lang="ko-KR" altLang="en-US" dirty="0" smtClean="0">
                <a:solidFill>
                  <a:schemeClr val="bg1"/>
                </a:solidFill>
                <a:latin typeface="NanumBarunGothic" charset="0"/>
                <a:ea typeface="NanumBarunGothic" charset="0"/>
              </a:rPr>
              <a:t>따라서 벤치마킹 할 수 있도록 제주도를 선정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35" name="도형 13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13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7" name="도형 13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8" name="도형 13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도형 13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0" name="도형 13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도형 14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3" name="도형 14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4" name="도형 143"/>
          <p:cNvSpPr>
            <a:spLocks/>
          </p:cNvSpPr>
          <p:nvPr/>
        </p:nvSpPr>
        <p:spPr>
          <a:xfrm>
            <a:off x="755015" y="803910"/>
            <a:ext cx="103695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smtClean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</a:t>
            </a:r>
            <a:r>
              <a:rPr lang="en-US" sz="1400" dirty="0" smtClean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3</a:t>
            </a:r>
            <a:endParaRPr lang="ko-KR" altLang="en-US" sz="1400" dirty="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146" name="텍스트 개체 틀 145"/>
          <p:cNvSpPr txBox="1">
            <a:spLocks noGrp="1"/>
          </p:cNvSpPr>
          <p:nvPr>
            <p:ph type="title" idx="1"/>
          </p:nvPr>
        </p:nvSpPr>
        <p:spPr>
          <a:xfrm>
            <a:off x="1957705" y="21907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ko-KR" altLang="en-US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왜 제주도 인가</a:t>
            </a:r>
            <a:r>
              <a:rPr lang="en-US" altLang="ko-KR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? 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95872" y="1474149"/>
            <a:ext cx="11930697" cy="3773681"/>
            <a:chOff x="0" y="1409824"/>
            <a:chExt cx="11930697" cy="377368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67535"/>
              <a:ext cx="6636385" cy="331597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1487" y="1868169"/>
              <a:ext cx="5109210" cy="3315335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2122170" y="1424940"/>
              <a:ext cx="2808605" cy="443230"/>
              <a:chOff x="2168525" y="1424940"/>
              <a:chExt cx="2808605" cy="44323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2168525" y="1424940"/>
                <a:ext cx="2762250" cy="4432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168525" y="1472565"/>
                <a:ext cx="2808605" cy="369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제주도 전기차 판매량</a:t>
                </a:r>
                <a:endParaRPr lang="ko-KR" altLang="en-US" dirty="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7852410" y="1409824"/>
              <a:ext cx="3346450" cy="443230"/>
              <a:chOff x="7703185" y="1435735"/>
              <a:chExt cx="3346450" cy="443230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7852410" y="1435735"/>
                <a:ext cx="3047365" cy="4432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703185" y="1472565"/>
                <a:ext cx="3346450" cy="369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제주도 전기차 판매량 예측</a:t>
                </a:r>
                <a:endParaRPr lang="ko-KR" altLang="en-US" dirty="0"/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1078230" y="5921677"/>
            <a:ext cx="11224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제주도는 전기차 시장이 가장 활성화 되어 있고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전기차 판매량의 양상이 전국과 비슷한 것을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알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3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1"/>
          </p:nvPr>
        </p:nvSpPr>
        <p:spPr>
          <a:xfrm>
            <a:off x="1271270" y="179679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ko-KR" altLang="en-US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현재 제주도 </a:t>
            </a:r>
            <a:r>
              <a:rPr lang="ko-KR" altLang="en-US" dirty="0" smtClean="0">
                <a:solidFill>
                  <a:srgbClr val="FFC000"/>
                </a:solidFill>
                <a:latin typeface="맑은 고딕" charset="0"/>
                <a:ea typeface="맑은 고딕" charset="0"/>
              </a:rPr>
              <a:t>관광지</a:t>
            </a:r>
            <a:r>
              <a:rPr lang="en-US" altLang="ko-KR" dirty="0" smtClean="0">
                <a:solidFill>
                  <a:srgbClr val="FFC000"/>
                </a:solidFill>
                <a:latin typeface="맑은 고딕" charset="0"/>
                <a:ea typeface="맑은 고딕" charset="0"/>
              </a:rPr>
              <a:t>/</a:t>
            </a:r>
            <a:r>
              <a:rPr lang="ko-KR" altLang="en-US" dirty="0" smtClean="0">
                <a:solidFill>
                  <a:srgbClr val="FFC000"/>
                </a:solidFill>
                <a:latin typeface="맑은 고딕" charset="0"/>
                <a:ea typeface="맑은 고딕" charset="0"/>
              </a:rPr>
              <a:t>숙박과 </a:t>
            </a:r>
            <a:r>
              <a:rPr lang="ko-KR" altLang="en-US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전기 충전소 관계와 밀접한 관계가 있음</a:t>
            </a:r>
          </a:p>
        </p:txBody>
      </p:sp>
      <p:cxnSp>
        <p:nvCxnSpPr>
          <p:cNvPr id="3" name="도형 2"/>
          <p:cNvCxnSpPr/>
          <p:nvPr/>
        </p:nvCxnSpPr>
        <p:spPr>
          <a:xfrm>
            <a:off x="1016000" y="2171700"/>
            <a:ext cx="9509125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상자 3"/>
          <p:cNvSpPr txBox="1">
            <a:spLocks/>
          </p:cNvSpPr>
          <p:nvPr/>
        </p:nvSpPr>
        <p:spPr>
          <a:xfrm>
            <a:off x="1015999" y="1691005"/>
            <a:ext cx="9174375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현재 제주도 </a:t>
            </a:r>
            <a:r>
              <a:rPr lang="ko-KR" altLang="en-US" sz="280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핫플레이스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해변가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문화재</a:t>
            </a:r>
            <a:endParaRPr lang="en-US" altLang="ko-KR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34315" y="399415"/>
            <a:ext cx="1036955" cy="846455"/>
            <a:chOff x="234315" y="161290"/>
            <a:chExt cx="1036955" cy="846455"/>
          </a:xfrm>
        </p:grpSpPr>
        <p:grpSp>
          <p:nvGrpSpPr>
            <p:cNvPr id="144" name="그룹 143"/>
            <p:cNvGrpSpPr/>
            <p:nvPr/>
          </p:nvGrpSpPr>
          <p:grpSpPr>
            <a:xfrm>
              <a:off x="379730" y="161290"/>
              <a:ext cx="794385" cy="846455"/>
              <a:chOff x="379730" y="161290"/>
              <a:chExt cx="794385" cy="846455"/>
            </a:xfrm>
          </p:grpSpPr>
          <p:sp>
            <p:nvSpPr>
              <p:cNvPr id="145" name="도형 144"/>
              <p:cNvSpPr>
                <a:spLocks/>
              </p:cNvSpPr>
              <p:nvPr/>
            </p:nvSpPr>
            <p:spPr>
              <a:xfrm rot="5400000" flipH="1">
                <a:off x="363855" y="234950"/>
                <a:ext cx="751205" cy="719455"/>
              </a:xfrm>
              <a:prstGeom prst="parallelogram">
                <a:avLst>
                  <a:gd name="adj" fmla="val 43015"/>
                </a:avLst>
              </a:prstGeom>
              <a:solidFill>
                <a:schemeClr val="bg1"/>
              </a:solidFill>
              <a:ln w="95250" cap="rnd" cmpd="sng">
                <a:solidFill>
                  <a:schemeClr val="bg1">
                    <a:alpha val="100000"/>
                  </a:schemeClr>
                </a:solidFill>
                <a:prstDash val="solid"/>
                <a:round/>
              </a:ln>
              <a:effectLst>
                <a:outerShdw dist="38100" dir="13500000" algn="br" rotWithShape="0">
                  <a:schemeClr val="tx1">
                    <a:lumMod val="85000"/>
                    <a:lumOff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6" name="도형 145"/>
              <p:cNvSpPr>
                <a:spLocks/>
              </p:cNvSpPr>
              <p:nvPr/>
            </p:nvSpPr>
            <p:spPr>
              <a:xfrm rot="5400000" flipH="1">
                <a:off x="438785" y="272415"/>
                <a:ext cx="751205" cy="719455"/>
              </a:xfrm>
              <a:prstGeom prst="parallelogram">
                <a:avLst>
                  <a:gd name="adj" fmla="val 43015"/>
                </a:avLst>
              </a:prstGeom>
              <a:solidFill>
                <a:schemeClr val="bg1"/>
              </a:solidFill>
              <a:ln w="95250" cap="rnd" cmpd="sng">
                <a:solidFill>
                  <a:schemeClr val="bg1">
                    <a:alpha val="100000"/>
                  </a:schemeClr>
                </a:solidFill>
                <a:prstDash val="solid"/>
                <a:round/>
              </a:ln>
              <a:effectLst>
                <a:outerShdw dist="38100" dir="13500000" algn="br" rotWithShape="0">
                  <a:schemeClr val="tx1">
                    <a:lumMod val="85000"/>
                    <a:lumOff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7" name="도형 146"/>
              <p:cNvSpPr>
                <a:spLocks/>
              </p:cNvSpPr>
              <p:nvPr/>
            </p:nvSpPr>
            <p:spPr>
              <a:xfrm>
                <a:off x="946785" y="161290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8" name="도형 147"/>
              <p:cNvSpPr>
                <a:spLocks/>
              </p:cNvSpPr>
              <p:nvPr/>
            </p:nvSpPr>
            <p:spPr>
              <a:xfrm>
                <a:off x="861060" y="197485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9" name="도형 148"/>
              <p:cNvSpPr>
                <a:spLocks/>
              </p:cNvSpPr>
              <p:nvPr/>
            </p:nvSpPr>
            <p:spPr>
              <a:xfrm>
                <a:off x="772795" y="226060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0" name="도형 149"/>
              <p:cNvSpPr>
                <a:spLocks/>
              </p:cNvSpPr>
              <p:nvPr/>
            </p:nvSpPr>
            <p:spPr>
              <a:xfrm>
                <a:off x="676275" y="259715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1" name="도형 150"/>
              <p:cNvSpPr>
                <a:spLocks/>
              </p:cNvSpPr>
              <p:nvPr/>
            </p:nvSpPr>
            <p:spPr>
              <a:xfrm>
                <a:off x="590550" y="294005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2" name="도형 151"/>
              <p:cNvSpPr>
                <a:spLocks/>
              </p:cNvSpPr>
              <p:nvPr/>
            </p:nvSpPr>
            <p:spPr>
              <a:xfrm>
                <a:off x="506730" y="320040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3" name="도형 152"/>
              <p:cNvSpPr>
                <a:spLocks/>
              </p:cNvSpPr>
              <p:nvPr/>
            </p:nvSpPr>
            <p:spPr>
              <a:xfrm>
                <a:off x="417830" y="356870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54" name="도형 153"/>
            <p:cNvSpPr>
              <a:spLocks/>
            </p:cNvSpPr>
            <p:nvPr/>
          </p:nvSpPr>
          <p:spPr>
            <a:xfrm>
              <a:off x="234315" y="499110"/>
              <a:ext cx="1036955" cy="30734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>
                  <a:solidFill>
                    <a:srgbClr val="000000">
                      <a:lumMod val="95000"/>
                      <a:lumOff val="5000"/>
                    </a:srgbClr>
                  </a:solidFill>
                  <a:effectLst>
                    <a:outerShdw blurRad="38100" dist="38100" dir="2700000" algn="tl">
                      <a:srgbClr val="000000">
                        <a:alpha val="41960"/>
                      </a:srgbClr>
                    </a:outerShdw>
                  </a:effectLst>
                  <a:latin typeface="Microsoft YaHei UI" charset="0"/>
                  <a:ea typeface="Microsoft YaHei UI" charset="0"/>
                </a:rPr>
                <a:t>POINT4</a:t>
              </a:r>
              <a:endParaRPr lang="ko-KR" altLang="en-US" sz="1400">
                <a:solidFill>
                  <a:srgbClr val="000000">
                    <a:lumMod val="95000"/>
                    <a:lumOff val="5000"/>
                  </a:srgbClr>
                </a:solidFill>
                <a:latin typeface="Microsoft YaHei UI" charset="0"/>
                <a:ea typeface="Microsoft YaHei UI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87120" y="2375843"/>
            <a:ext cx="9670224" cy="4353789"/>
            <a:chOff x="1030779" y="1903472"/>
            <a:chExt cx="10515599" cy="478339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90" r="-106"/>
            <a:stretch/>
          </p:blipFill>
          <p:spPr>
            <a:xfrm>
              <a:off x="1030779" y="1903472"/>
              <a:ext cx="3515821" cy="207636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600" y="1948023"/>
              <a:ext cx="3136900" cy="2031812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779" y="4137171"/>
              <a:ext cx="3376122" cy="240065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600" y="4181722"/>
              <a:ext cx="3200400" cy="2505146"/>
            </a:xfrm>
            <a:prstGeom prst="rect">
              <a:avLst/>
            </a:prstGeom>
          </p:spPr>
        </p:pic>
        <p:sp>
          <p:nvSpPr>
            <p:cNvPr id="24" name="타원 23"/>
            <p:cNvSpPr/>
            <p:nvPr/>
          </p:nvSpPr>
          <p:spPr>
            <a:xfrm>
              <a:off x="9004300" y="2157543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677400" y="2222500"/>
              <a:ext cx="1744488" cy="405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전기 충전소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9004300" y="2951063"/>
              <a:ext cx="457200" cy="4572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677400" y="3016020"/>
              <a:ext cx="1868978" cy="405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제주도 관광지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20760560">
            <a:off x="888577" y="2347478"/>
            <a:ext cx="2979466" cy="78137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 rot="20760560">
            <a:off x="952073" y="5141642"/>
            <a:ext cx="3390687" cy="12880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20760560">
            <a:off x="4953023" y="2562315"/>
            <a:ext cx="1818980" cy="94646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rot="19972627">
            <a:off x="6479281" y="4772116"/>
            <a:ext cx="1850241" cy="8415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14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1"/>
          </p:nvPr>
        </p:nvSpPr>
        <p:spPr>
          <a:xfrm>
            <a:off x="1584756" y="22354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K-mean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clustering으로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제주도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충전소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위치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최적화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접근</a:t>
            </a:r>
            <a:endParaRPr lang="ko-KR" altLang="en-US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" name="도형 2"/>
          <p:cNvCxnSpPr/>
          <p:nvPr/>
        </p:nvCxnSpPr>
        <p:spPr>
          <a:xfrm>
            <a:off x="1279956" y="2171700"/>
            <a:ext cx="9509125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상자 3"/>
          <p:cNvSpPr txBox="1">
            <a:spLocks/>
          </p:cNvSpPr>
          <p:nvPr/>
        </p:nvSpPr>
        <p:spPr>
          <a:xfrm>
            <a:off x="1279956" y="1691005"/>
            <a:ext cx="5196264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K-mean clustering </a:t>
            </a:r>
            <a:r>
              <a:rPr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설명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user/AppData/Roaming/PolarisOffice/ETemp/17052_19400768/fImage2773291435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9956" y="2283460"/>
            <a:ext cx="9394825" cy="2440305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1102156" y="6238875"/>
            <a:ext cx="72396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i="1">
                <a:solidFill>
                  <a:schemeClr val="bg1"/>
                </a:solidFill>
                <a:latin typeface="맑은 고딕" charset="0"/>
                <a:ea typeface="맑은 고딕" charset="0"/>
              </a:rPr>
              <a:t>참조: https://untitledtblog.tistory.com/132</a:t>
            </a:r>
            <a:endParaRPr lang="ko-KR" altLang="en-US" sz="1400" i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1375206" y="4953000"/>
            <a:ext cx="9204325" cy="1199515"/>
          </a:xfrm>
          <a:prstGeom prst="rect">
            <a:avLst/>
          </a:prstGeom>
          <a:noFill/>
          <a:ln w="0" cap="flat" cmpd="sng">
            <a:solidFill>
              <a:schemeClr val="bg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Label이 없는 데이터를 입력받아 각 데이터에 label을 할당함하고 K-cluster 개수만큼 군집화를 수행함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군집화 된 그룹에서 Centroid를 계산하여 최적화된 위치 선정을 함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47801" y="386705"/>
            <a:ext cx="1036955" cy="846455"/>
            <a:chOff x="234315" y="161290"/>
            <a:chExt cx="1036955" cy="846455"/>
          </a:xfrm>
        </p:grpSpPr>
        <p:grpSp>
          <p:nvGrpSpPr>
            <p:cNvPr id="144" name="그룹 143"/>
            <p:cNvGrpSpPr/>
            <p:nvPr/>
          </p:nvGrpSpPr>
          <p:grpSpPr>
            <a:xfrm>
              <a:off x="379730" y="161290"/>
              <a:ext cx="794385" cy="846455"/>
              <a:chOff x="379730" y="161290"/>
              <a:chExt cx="794385" cy="846455"/>
            </a:xfrm>
          </p:grpSpPr>
          <p:sp>
            <p:nvSpPr>
              <p:cNvPr id="145" name="도형 144"/>
              <p:cNvSpPr>
                <a:spLocks/>
              </p:cNvSpPr>
              <p:nvPr/>
            </p:nvSpPr>
            <p:spPr>
              <a:xfrm rot="5400000" flipH="1">
                <a:off x="363855" y="234950"/>
                <a:ext cx="751205" cy="719455"/>
              </a:xfrm>
              <a:prstGeom prst="parallelogram">
                <a:avLst>
                  <a:gd name="adj" fmla="val 43015"/>
                </a:avLst>
              </a:prstGeom>
              <a:solidFill>
                <a:schemeClr val="bg1"/>
              </a:solidFill>
              <a:ln w="95250" cap="rnd" cmpd="sng">
                <a:solidFill>
                  <a:schemeClr val="bg1">
                    <a:alpha val="100000"/>
                  </a:schemeClr>
                </a:solidFill>
                <a:prstDash val="solid"/>
                <a:round/>
              </a:ln>
              <a:effectLst>
                <a:outerShdw dist="38100" dir="13500000" algn="br" rotWithShape="0">
                  <a:schemeClr val="tx1">
                    <a:lumMod val="85000"/>
                    <a:lumOff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6" name="도형 145"/>
              <p:cNvSpPr>
                <a:spLocks/>
              </p:cNvSpPr>
              <p:nvPr/>
            </p:nvSpPr>
            <p:spPr>
              <a:xfrm rot="5400000" flipH="1">
                <a:off x="438785" y="272415"/>
                <a:ext cx="751205" cy="719455"/>
              </a:xfrm>
              <a:prstGeom prst="parallelogram">
                <a:avLst>
                  <a:gd name="adj" fmla="val 43015"/>
                </a:avLst>
              </a:prstGeom>
              <a:solidFill>
                <a:schemeClr val="bg1"/>
              </a:solidFill>
              <a:ln w="95250" cap="rnd" cmpd="sng">
                <a:solidFill>
                  <a:schemeClr val="bg1">
                    <a:alpha val="100000"/>
                  </a:schemeClr>
                </a:solidFill>
                <a:prstDash val="solid"/>
                <a:round/>
              </a:ln>
              <a:effectLst>
                <a:outerShdw dist="38100" dir="13500000" algn="br" rotWithShape="0">
                  <a:schemeClr val="tx1">
                    <a:lumMod val="85000"/>
                    <a:lumOff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7" name="도형 146"/>
              <p:cNvSpPr>
                <a:spLocks/>
              </p:cNvSpPr>
              <p:nvPr/>
            </p:nvSpPr>
            <p:spPr>
              <a:xfrm>
                <a:off x="946785" y="161290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8" name="도형 147"/>
              <p:cNvSpPr>
                <a:spLocks/>
              </p:cNvSpPr>
              <p:nvPr/>
            </p:nvSpPr>
            <p:spPr>
              <a:xfrm>
                <a:off x="861060" y="197485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9" name="도형 148"/>
              <p:cNvSpPr>
                <a:spLocks/>
              </p:cNvSpPr>
              <p:nvPr/>
            </p:nvSpPr>
            <p:spPr>
              <a:xfrm>
                <a:off x="772795" y="226060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0" name="도형 149"/>
              <p:cNvSpPr>
                <a:spLocks/>
              </p:cNvSpPr>
              <p:nvPr/>
            </p:nvSpPr>
            <p:spPr>
              <a:xfrm>
                <a:off x="676275" y="259715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1" name="도형 150"/>
              <p:cNvSpPr>
                <a:spLocks/>
              </p:cNvSpPr>
              <p:nvPr/>
            </p:nvSpPr>
            <p:spPr>
              <a:xfrm>
                <a:off x="590550" y="294005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2" name="도형 151"/>
              <p:cNvSpPr>
                <a:spLocks/>
              </p:cNvSpPr>
              <p:nvPr/>
            </p:nvSpPr>
            <p:spPr>
              <a:xfrm>
                <a:off x="506730" y="320040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3" name="도형 152"/>
              <p:cNvSpPr>
                <a:spLocks/>
              </p:cNvSpPr>
              <p:nvPr/>
            </p:nvSpPr>
            <p:spPr>
              <a:xfrm>
                <a:off x="417830" y="356870"/>
                <a:ext cx="140335" cy="105410"/>
              </a:xfrm>
              <a:custGeom>
                <a:avLst/>
                <a:gdLst>
                  <a:gd name="TX0" fmla="*/ 0 w 112661"/>
                  <a:gd name="TY0" fmla="*/ 48964 h 103735"/>
                  <a:gd name="TX1" fmla="*/ 60324 w 112661"/>
                  <a:gd name="TY1" fmla="*/ 2132 h 103735"/>
                  <a:gd name="TX2" fmla="*/ 110331 w 112661"/>
                  <a:gd name="TY2" fmla="*/ 103732 h 10373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112661" h="103735">
                    <a:moveTo>
                      <a:pt x="0" y="48964"/>
                    </a:moveTo>
                    <a:cubicBezTo>
                      <a:pt x="14816" y="14038"/>
                      <a:pt x="41936" y="-6996"/>
                      <a:pt x="60324" y="2132"/>
                    </a:cubicBezTo>
                    <a:cubicBezTo>
                      <a:pt x="78712" y="11260"/>
                      <a:pt x="123295" y="51344"/>
                      <a:pt x="110331" y="103732"/>
                    </a:cubicBezTo>
                  </a:path>
                </a:pathLst>
              </a:custGeom>
              <a:noFill/>
              <a:ln w="28575" cap="rnd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54" name="도형 153"/>
            <p:cNvSpPr>
              <a:spLocks/>
            </p:cNvSpPr>
            <p:nvPr/>
          </p:nvSpPr>
          <p:spPr>
            <a:xfrm>
              <a:off x="234315" y="499110"/>
              <a:ext cx="1036955" cy="30734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>
                  <a:solidFill>
                    <a:srgbClr val="000000">
                      <a:lumMod val="95000"/>
                      <a:lumOff val="5000"/>
                    </a:srgbClr>
                  </a:solidFill>
                  <a:effectLst>
                    <a:outerShdw blurRad="38100" dist="38100" dir="2700000" algn="tl">
                      <a:srgbClr val="000000">
                        <a:alpha val="41960"/>
                      </a:srgbClr>
                    </a:outerShdw>
                  </a:effectLst>
                  <a:latin typeface="Microsoft YaHei UI" charset="0"/>
                  <a:ea typeface="Microsoft YaHei UI" charset="0"/>
                </a:rPr>
                <a:t>POINT4</a:t>
              </a:r>
              <a:endParaRPr lang="ko-KR" altLang="en-US" sz="1400">
                <a:solidFill>
                  <a:srgbClr val="000000">
                    <a:lumMod val="95000"/>
                    <a:lumOff val="5000"/>
                  </a:srgbClr>
                </a:solidFill>
                <a:latin typeface="Microsoft YaHei UI" charset="0"/>
                <a:ea typeface="Microsoft YaHei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43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35" name="도형 13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13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7" name="도형 13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8" name="도형 13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도형 13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0" name="도형 13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도형 14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3" name="도형 14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4" name="도형 143"/>
          <p:cNvSpPr>
            <a:spLocks/>
          </p:cNvSpPr>
          <p:nvPr/>
        </p:nvSpPr>
        <p:spPr>
          <a:xfrm>
            <a:off x="755015" y="803910"/>
            <a:ext cx="103695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POINT4</a:t>
            </a:r>
            <a:endParaRPr lang="ko-KR" altLang="en-US" sz="140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146" name="텍스트 개체 틀 145"/>
          <p:cNvSpPr txBox="1">
            <a:spLocks noGrp="1"/>
          </p:cNvSpPr>
          <p:nvPr>
            <p:ph type="title" idx="1"/>
          </p:nvPr>
        </p:nvSpPr>
        <p:spPr>
          <a:xfrm>
            <a:off x="1957705" y="21907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제주도의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모든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인프라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위치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데이터를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활용한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클러스터링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내용 개체 틀 146"/>
          <p:cNvSpPr txBox="1">
            <a:spLocks noGrp="1"/>
          </p:cNvSpPr>
          <p:nvPr>
            <p:ph idx="2"/>
          </p:nvPr>
        </p:nvSpPr>
        <p:spPr>
          <a:xfrm>
            <a:off x="862330" y="1642110"/>
            <a:ext cx="10516235" cy="44869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K-mean </a:t>
            </a:r>
            <a:r>
              <a:rPr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cluters</a:t>
            </a:r>
            <a:r>
              <a:rPr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100개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8" name="그림 147" descr="C:/Users/user/AppData/Roaming/PolarisOffice/ETemp/17052_19400768/fImage78825919354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4282440" y="86360"/>
            <a:ext cx="4102735" cy="8771255"/>
          </a:xfrm>
          <a:prstGeom prst="rect">
            <a:avLst/>
          </a:prstGeom>
          <a:noFill/>
        </p:spPr>
      </p:pic>
      <p:cxnSp>
        <p:nvCxnSpPr>
          <p:cNvPr id="149" name="도형 148"/>
          <p:cNvCxnSpPr/>
          <p:nvPr/>
        </p:nvCxnSpPr>
        <p:spPr>
          <a:xfrm>
            <a:off x="862330" y="2135505"/>
            <a:ext cx="10211435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35" name="도형 13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13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7" name="도형 13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8" name="도형 13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도형 13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0" name="도형 13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도형 14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3" name="도형 14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4" name="도형 143"/>
          <p:cNvSpPr>
            <a:spLocks/>
          </p:cNvSpPr>
          <p:nvPr/>
        </p:nvSpPr>
        <p:spPr>
          <a:xfrm>
            <a:off x="755015" y="803910"/>
            <a:ext cx="103695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POINT4</a:t>
            </a:r>
            <a:endParaRPr lang="ko-KR" altLang="en-US" sz="140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146" name="텍스트 개체 틀 145"/>
          <p:cNvSpPr txBox="1">
            <a:spLocks noGrp="1"/>
          </p:cNvSpPr>
          <p:nvPr>
            <p:ph type="title" idx="1"/>
          </p:nvPr>
        </p:nvSpPr>
        <p:spPr>
          <a:xfrm>
            <a:off x="1957705" y="21907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K-mean clustering</a:t>
            </a:r>
            <a:r>
              <a:rPr lang="ko-KR" altLang="en-US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으로 위치 최적화는 장단점이 공존함</a:t>
            </a:r>
          </a:p>
        </p:txBody>
      </p:sp>
      <p:sp>
        <p:nvSpPr>
          <p:cNvPr id="147" name="내용 개체 틀 146"/>
          <p:cNvSpPr txBox="1">
            <a:spLocks noGrp="1"/>
          </p:cNvSpPr>
          <p:nvPr>
            <p:ph idx="4294967295"/>
          </p:nvPr>
        </p:nvSpPr>
        <p:spPr>
          <a:xfrm>
            <a:off x="862330" y="1642110"/>
            <a:ext cx="10516235" cy="44869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관광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숙박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쇼핑몰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음식점 고려한 충전소 위치 최적화</a:t>
            </a: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9" name="도형 148"/>
          <p:cNvCxnSpPr/>
          <p:nvPr/>
        </p:nvCxnSpPr>
        <p:spPr>
          <a:xfrm>
            <a:off x="862330" y="2135505"/>
            <a:ext cx="10211435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1158875" y="2447132"/>
            <a:ext cx="9788524" cy="4223543"/>
            <a:chOff x="1158875" y="2447132"/>
            <a:chExt cx="9788524" cy="422354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7121" y="2447132"/>
              <a:ext cx="2993305" cy="2016810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>
              <a:off x="6126710" y="525961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9810" y="5324575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전기 충전소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126710" y="5845561"/>
              <a:ext cx="457200" cy="4572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99809" y="5910518"/>
              <a:ext cx="4147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제주도 관광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숙박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+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쇼핑몰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+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음식점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875" y="4664760"/>
              <a:ext cx="3051552" cy="2005915"/>
            </a:xfrm>
            <a:prstGeom prst="rect">
              <a:avLst/>
            </a:prstGeom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970" y="2447132"/>
              <a:ext cx="3399072" cy="2016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729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35" name="도형 13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13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7" name="도형 13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8" name="도형 13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도형 13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0" name="도형 13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도형 14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3" name="도형 14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4" name="도형 143"/>
          <p:cNvSpPr>
            <a:spLocks/>
          </p:cNvSpPr>
          <p:nvPr/>
        </p:nvSpPr>
        <p:spPr>
          <a:xfrm>
            <a:off x="755015" y="803910"/>
            <a:ext cx="103695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POINT4</a:t>
            </a:r>
            <a:endParaRPr lang="ko-KR" altLang="en-US" sz="140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145" name="텍스트 개체 틀 144"/>
          <p:cNvSpPr txBox="1">
            <a:spLocks noGrp="1"/>
          </p:cNvSpPr>
          <p:nvPr>
            <p:ph type="title" idx="1"/>
          </p:nvPr>
        </p:nvSpPr>
        <p:spPr>
          <a:xfrm>
            <a:off x="1791335" y="414020"/>
            <a:ext cx="10516235" cy="7245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제주도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인프라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데이터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셋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설명</a:t>
            </a:r>
            <a:endParaRPr lang="ko-KR" altLang="en-US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6" name="내용 개체 틀 145" descr="C:/Users/user/AppData/Roaming/PolarisOffice/ETemp/17052_19400768/fImage37504951429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3740" y="2679065"/>
            <a:ext cx="8670925" cy="3794125"/>
          </a:xfrm>
          <a:prstGeom prst="rect">
            <a:avLst/>
          </a:prstGeom>
          <a:noFill/>
        </p:spPr>
      </p:pic>
      <p:sp>
        <p:nvSpPr>
          <p:cNvPr id="147" name="도형 146"/>
          <p:cNvSpPr>
            <a:spLocks/>
          </p:cNvSpPr>
          <p:nvPr/>
        </p:nvSpPr>
        <p:spPr>
          <a:xfrm>
            <a:off x="3895725" y="2679065"/>
            <a:ext cx="2121535" cy="380809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8" name="도형 147"/>
          <p:cNvCxnSpPr/>
          <p:nvPr/>
        </p:nvCxnSpPr>
        <p:spPr>
          <a:xfrm>
            <a:off x="1983740" y="2226945"/>
            <a:ext cx="9593580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텍스트 상자 148"/>
          <p:cNvSpPr txBox="1">
            <a:spLocks/>
          </p:cNvSpPr>
          <p:nvPr/>
        </p:nvSpPr>
        <p:spPr>
          <a:xfrm>
            <a:off x="2091690" y="1774825"/>
            <a:ext cx="446278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위치 좌표, 인프라 구분으로 분석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35" name="도형 13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13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7" name="도형 13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8" name="도형 13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도형 13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0" name="도형 13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도형 14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3" name="도형 14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4" name="도형 143"/>
          <p:cNvSpPr>
            <a:spLocks/>
          </p:cNvSpPr>
          <p:nvPr/>
        </p:nvSpPr>
        <p:spPr>
          <a:xfrm>
            <a:off x="755015" y="803910"/>
            <a:ext cx="103695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POINT4</a:t>
            </a:r>
            <a:endParaRPr lang="ko-KR" altLang="en-US" sz="140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145" name="텍스트 개체 틀 144"/>
          <p:cNvSpPr txBox="1">
            <a:spLocks noGrp="1"/>
          </p:cNvSpPr>
          <p:nvPr>
            <p:ph type="title" idx="1"/>
          </p:nvPr>
        </p:nvSpPr>
        <p:spPr>
          <a:xfrm>
            <a:off x="2032000" y="560705"/>
            <a:ext cx="10567035" cy="6826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분석의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한계</a:t>
            </a:r>
            <a:r>
              <a:rPr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및 </a:t>
            </a:r>
            <a:r>
              <a:rPr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개선기회</a:t>
            </a:r>
            <a:endParaRPr lang="ko-KR" altLang="en-US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6" name="내용 개체 틀 145" descr="C:/Users/user/AppData/Roaming/PolarisOffice/ETemp/17052_19400768/fImage252541942354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65" t="12338" b="73649"/>
          <a:stretch>
            <a:fillRect/>
          </a:stretch>
        </p:blipFill>
        <p:spPr>
          <a:xfrm>
            <a:off x="7437755" y="2698115"/>
            <a:ext cx="3954780" cy="577850"/>
          </a:xfrm>
          <a:prstGeom prst="rect">
            <a:avLst/>
          </a:prstGeom>
          <a:noFill/>
        </p:spPr>
      </p:pic>
      <p:pic>
        <p:nvPicPr>
          <p:cNvPr id="147" name="그림 146" descr="C:/Users/user/AppData/Roaming/PolarisOffice/ETemp/17052_19400768/fImage2354594378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47005" y="2299970"/>
            <a:ext cx="2191385" cy="2167890"/>
          </a:xfrm>
          <a:prstGeom prst="rect">
            <a:avLst/>
          </a:prstGeom>
          <a:noFill/>
        </p:spPr>
      </p:pic>
      <p:cxnSp>
        <p:nvCxnSpPr>
          <p:cNvPr id="148" name="도형 147"/>
          <p:cNvCxnSpPr/>
          <p:nvPr/>
        </p:nvCxnSpPr>
        <p:spPr>
          <a:xfrm>
            <a:off x="5247005" y="2132965"/>
            <a:ext cx="6145530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텍스트 상자 148"/>
          <p:cNvSpPr txBox="1">
            <a:spLocks/>
          </p:cNvSpPr>
          <p:nvPr/>
        </p:nvSpPr>
        <p:spPr>
          <a:xfrm>
            <a:off x="5247005" y="1590021"/>
            <a:ext cx="5307330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Euclidean </a:t>
            </a:r>
            <a:r>
              <a:rPr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Minisum</a:t>
            </a:r>
            <a:r>
              <a:rPr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알고리즘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0" name="텍스트 상자 149"/>
          <p:cNvSpPr txBox="1">
            <a:spLocks/>
          </p:cNvSpPr>
          <p:nvPr/>
        </p:nvSpPr>
        <p:spPr>
          <a:xfrm>
            <a:off x="5092700" y="4584065"/>
            <a:ext cx="6452235" cy="14763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모든 인프라를 거리상으로 커버 한되, 인프라에 다양한 Weight 설정을 한 후 Weight에 따라 위치 선정 달라짐 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정부의 제한된 예산과 지역의 특성을 고려하여 서울 또는 다른 지방도 제주도와 동일하게 위치 최적화  방안을 모색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51" name="도형 150"/>
          <p:cNvCxnSpPr/>
          <p:nvPr/>
        </p:nvCxnSpPr>
        <p:spPr>
          <a:xfrm>
            <a:off x="1106805" y="2132965"/>
            <a:ext cx="3884930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텍스트 상자 151"/>
          <p:cNvSpPr txBox="1">
            <a:spLocks/>
          </p:cNvSpPr>
          <p:nvPr/>
        </p:nvSpPr>
        <p:spPr>
          <a:xfrm>
            <a:off x="1078230" y="1619794"/>
            <a:ext cx="3884930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분석의</a:t>
            </a:r>
            <a:r>
              <a:rPr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한계점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3" name="텍스트 상자 152"/>
          <p:cNvSpPr txBox="1">
            <a:spLocks/>
          </p:cNvSpPr>
          <p:nvPr/>
        </p:nvSpPr>
        <p:spPr>
          <a:xfrm>
            <a:off x="1106805" y="2392045"/>
            <a:ext cx="3340735" cy="2030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개인 컴퓨터로 분석하기에는 모든 인프라 데이터를 활용 난이함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분석에 활용된 인프라의 중요도가 동일했음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35" name="도형 13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13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7" name="도형 13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8" name="도형 13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도형 13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0" name="도형 13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도형 14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3" name="도형 14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4" name="도형 143"/>
          <p:cNvSpPr>
            <a:spLocks/>
          </p:cNvSpPr>
          <p:nvPr/>
        </p:nvSpPr>
        <p:spPr>
          <a:xfrm>
            <a:off x="755015" y="803910"/>
            <a:ext cx="103695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POINT4</a:t>
            </a:r>
            <a:endParaRPr lang="ko-KR" altLang="en-US" sz="140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145" name="텍스트 개체 틀 144"/>
          <p:cNvSpPr txBox="1">
            <a:spLocks noGrp="1"/>
          </p:cNvSpPr>
          <p:nvPr>
            <p:ph type="title" idx="1"/>
          </p:nvPr>
        </p:nvSpPr>
        <p:spPr>
          <a:xfrm>
            <a:off x="1791335" y="414020"/>
            <a:ext cx="10516235" cy="7245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>
                <a:solidFill>
                  <a:srgbClr val="FFC000"/>
                </a:solidFill>
                <a:latin typeface="맑은 고딕" charset="0"/>
                <a:ea typeface="맑은 고딕" charset="0"/>
              </a:rPr>
              <a:t>Lessons Learned!!!!!!!</a:t>
            </a:r>
            <a:endParaRPr lang="ko-KR" altLang="en-US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7185" y="1461155"/>
            <a:ext cx="9327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-   </a:t>
            </a:r>
            <a:r>
              <a:rPr lang="ko-KR" altLang="en-US" dirty="0" smtClean="0">
                <a:solidFill>
                  <a:schemeClr val="bg1"/>
                </a:solidFill>
              </a:rPr>
              <a:t>제출일보다 좀 더 빠른 팀 데드라인 계획 필요함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분석 전 데이터 수집 및 </a:t>
            </a:r>
            <a:r>
              <a:rPr lang="ko-KR" altLang="en-US" dirty="0" err="1" smtClean="0">
                <a:solidFill>
                  <a:schemeClr val="bg1"/>
                </a:solidFill>
              </a:rPr>
              <a:t>전처리가</a:t>
            </a:r>
            <a:r>
              <a:rPr lang="ko-KR" altLang="en-US" dirty="0" smtClean="0">
                <a:solidFill>
                  <a:schemeClr val="bg1"/>
                </a:solidFill>
              </a:rPr>
              <a:t> 더 중요한 것 같음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직접 모델링을 하는 것 보다 적절한 코드를 따와서 응용하는 능력이 중요하다고 생각하게 됨</a:t>
            </a:r>
            <a:r>
              <a:rPr lang="en-US" altLang="ko-KR" smtClean="0">
                <a:solidFill>
                  <a:schemeClr val="bg1"/>
                </a:solidFill>
              </a:rPr>
              <a:t>.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도형 1"/>
          <p:cNvCxnSpPr/>
          <p:nvPr/>
        </p:nvCxnSpPr>
        <p:spPr>
          <a:xfrm>
            <a:off x="1589405" y="606425"/>
            <a:ext cx="13970" cy="420243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/>
          <p:cNvGrpSpPr/>
          <p:nvPr/>
        </p:nvGrpSpPr>
        <p:grpSpPr>
          <a:xfrm>
            <a:off x="504190" y="561340"/>
            <a:ext cx="647700" cy="848360"/>
            <a:chOff x="504190" y="561340"/>
            <a:chExt cx="647700" cy="848360"/>
          </a:xfrm>
        </p:grpSpPr>
        <p:sp>
          <p:nvSpPr>
            <p:cNvPr id="95" name="도형 94"/>
            <p:cNvSpPr>
              <a:spLocks/>
            </p:cNvSpPr>
            <p:nvPr/>
          </p:nvSpPr>
          <p:spPr>
            <a:xfrm rot="5400000" flipH="1">
              <a:off x="422910" y="704215"/>
              <a:ext cx="749935" cy="58674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6" name="도형 95"/>
            <p:cNvSpPr>
              <a:spLocks/>
            </p:cNvSpPr>
            <p:nvPr/>
          </p:nvSpPr>
          <p:spPr>
            <a:xfrm rot="5400000" flipH="1">
              <a:off x="483870" y="741680"/>
              <a:ext cx="749935" cy="58674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7" name="도형 96"/>
            <p:cNvSpPr>
              <a:spLocks/>
            </p:cNvSpPr>
            <p:nvPr/>
          </p:nvSpPr>
          <p:spPr>
            <a:xfrm>
              <a:off x="966470" y="561340"/>
              <a:ext cx="113030" cy="104140"/>
            </a:xfrm>
            <a:custGeom>
              <a:avLst/>
              <a:gdLst>
                <a:gd name="TX0" fmla="*/ 0 w 112659"/>
                <a:gd name="TY0" fmla="*/ 48964 h 103733"/>
                <a:gd name="TX1" fmla="*/ 60324 w 112659"/>
                <a:gd name="TY1" fmla="*/ 2132 h 103733"/>
                <a:gd name="TX2" fmla="*/ 110331 w 112659"/>
                <a:gd name="TY2" fmla="*/ 103732 h 1037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59" h="103733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8" name="도형 97"/>
            <p:cNvSpPr>
              <a:spLocks/>
            </p:cNvSpPr>
            <p:nvPr/>
          </p:nvSpPr>
          <p:spPr>
            <a:xfrm>
              <a:off x="895985" y="597535"/>
              <a:ext cx="113030" cy="104140"/>
            </a:xfrm>
            <a:custGeom>
              <a:avLst/>
              <a:gdLst>
                <a:gd name="TX0" fmla="*/ 0 w 112659"/>
                <a:gd name="TY0" fmla="*/ 48964 h 103733"/>
                <a:gd name="TX1" fmla="*/ 60324 w 112659"/>
                <a:gd name="TY1" fmla="*/ 2132 h 103733"/>
                <a:gd name="TX2" fmla="*/ 110331 w 112659"/>
                <a:gd name="TY2" fmla="*/ 103732 h 1037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59" h="103733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9" name="도형 98"/>
            <p:cNvSpPr>
              <a:spLocks/>
            </p:cNvSpPr>
            <p:nvPr/>
          </p:nvSpPr>
          <p:spPr>
            <a:xfrm>
              <a:off x="824230" y="626110"/>
              <a:ext cx="113030" cy="104140"/>
            </a:xfrm>
            <a:custGeom>
              <a:avLst/>
              <a:gdLst>
                <a:gd name="TX0" fmla="*/ 0 w 112659"/>
                <a:gd name="TY0" fmla="*/ 48964 h 103733"/>
                <a:gd name="TX1" fmla="*/ 60324 w 112659"/>
                <a:gd name="TY1" fmla="*/ 2132 h 103733"/>
                <a:gd name="TX2" fmla="*/ 110331 w 112659"/>
                <a:gd name="TY2" fmla="*/ 103732 h 1037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59" h="103733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0" name="도형 99"/>
            <p:cNvSpPr>
              <a:spLocks/>
            </p:cNvSpPr>
            <p:nvPr/>
          </p:nvSpPr>
          <p:spPr>
            <a:xfrm>
              <a:off x="745490" y="659765"/>
              <a:ext cx="113030" cy="104140"/>
            </a:xfrm>
            <a:custGeom>
              <a:avLst/>
              <a:gdLst>
                <a:gd name="TX0" fmla="*/ 0 w 112659"/>
                <a:gd name="TY0" fmla="*/ 48964 h 103733"/>
                <a:gd name="TX1" fmla="*/ 60324 w 112659"/>
                <a:gd name="TY1" fmla="*/ 2132 h 103733"/>
                <a:gd name="TX2" fmla="*/ 110331 w 112659"/>
                <a:gd name="TY2" fmla="*/ 103732 h 1037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59" h="103733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1" name="도형 100"/>
            <p:cNvSpPr>
              <a:spLocks/>
            </p:cNvSpPr>
            <p:nvPr/>
          </p:nvSpPr>
          <p:spPr>
            <a:xfrm>
              <a:off x="675640" y="694055"/>
              <a:ext cx="113030" cy="104140"/>
            </a:xfrm>
            <a:custGeom>
              <a:avLst/>
              <a:gdLst>
                <a:gd name="TX0" fmla="*/ 0 w 112659"/>
                <a:gd name="TY0" fmla="*/ 48964 h 103733"/>
                <a:gd name="TX1" fmla="*/ 60324 w 112659"/>
                <a:gd name="TY1" fmla="*/ 2132 h 103733"/>
                <a:gd name="TX2" fmla="*/ 110331 w 112659"/>
                <a:gd name="TY2" fmla="*/ 103732 h 1037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59" h="103733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도형 101"/>
            <p:cNvSpPr>
              <a:spLocks/>
            </p:cNvSpPr>
            <p:nvPr/>
          </p:nvSpPr>
          <p:spPr>
            <a:xfrm>
              <a:off x="607060" y="720090"/>
              <a:ext cx="113030" cy="104140"/>
            </a:xfrm>
            <a:custGeom>
              <a:avLst/>
              <a:gdLst>
                <a:gd name="TX0" fmla="*/ 0 w 112659"/>
                <a:gd name="TY0" fmla="*/ 48964 h 103733"/>
                <a:gd name="TX1" fmla="*/ 60324 w 112659"/>
                <a:gd name="TY1" fmla="*/ 2132 h 103733"/>
                <a:gd name="TX2" fmla="*/ 110331 w 112659"/>
                <a:gd name="TY2" fmla="*/ 103732 h 1037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59" h="103733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" name="도형 102"/>
            <p:cNvSpPr>
              <a:spLocks/>
            </p:cNvSpPr>
            <p:nvPr/>
          </p:nvSpPr>
          <p:spPr>
            <a:xfrm>
              <a:off x="534670" y="756920"/>
              <a:ext cx="113030" cy="104140"/>
            </a:xfrm>
            <a:custGeom>
              <a:avLst/>
              <a:gdLst>
                <a:gd name="TX0" fmla="*/ 0 w 112659"/>
                <a:gd name="TY0" fmla="*/ 48964 h 103733"/>
                <a:gd name="TX1" fmla="*/ 60324 w 112659"/>
                <a:gd name="TY1" fmla="*/ 2132 h 103733"/>
                <a:gd name="TX2" fmla="*/ 110331 w 112659"/>
                <a:gd name="TY2" fmla="*/ 103732 h 1037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59" h="103733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4" name="도형 103"/>
          <p:cNvSpPr>
            <a:spLocks/>
          </p:cNvSpPr>
          <p:nvPr/>
        </p:nvSpPr>
        <p:spPr>
          <a:xfrm>
            <a:off x="450215" y="899160"/>
            <a:ext cx="848995" cy="30861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POINT1</a:t>
            </a:r>
            <a:endParaRPr lang="ko-KR" altLang="en-US" sz="140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105" name="도형 104"/>
          <p:cNvSpPr>
            <a:spLocks/>
          </p:cNvSpPr>
          <p:nvPr/>
        </p:nvSpPr>
        <p:spPr>
          <a:xfrm>
            <a:off x="2084705" y="450215"/>
            <a:ext cx="5311140" cy="6457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solidFill>
                  <a:srgbClr val="FFC000"/>
                </a:solidFill>
                <a:latin typeface="Kozuka Gothic Pr6N H" charset="0"/>
                <a:ea typeface="Kozuka Gothic Pr6N H" charset="0"/>
              </a:rPr>
              <a:t>CONTENTS</a:t>
            </a:r>
            <a:endParaRPr lang="ko-KR" altLang="en-US" sz="3600">
              <a:solidFill>
                <a:srgbClr val="FFC000"/>
              </a:solidFill>
              <a:latin typeface="Kozuka Gothic Pr6N H" charset="0"/>
              <a:ea typeface="Kozuka Gothic Pr6N H" charset="0"/>
            </a:endParaRPr>
          </a:p>
        </p:txBody>
      </p:sp>
      <p:sp>
        <p:nvSpPr>
          <p:cNvPr id="118" name="도형 117"/>
          <p:cNvSpPr>
            <a:spLocks/>
          </p:cNvSpPr>
          <p:nvPr/>
        </p:nvSpPr>
        <p:spPr>
          <a:xfrm>
            <a:off x="2531745" y="2966720"/>
            <a:ext cx="664845" cy="760095"/>
          </a:xfrm>
          <a:custGeom>
            <a:avLst/>
            <a:gdLst>
              <a:gd name="TX0" fmla="*/ 2538 w 2834"/>
              <a:gd name="TY0" fmla="*/ 2529 h 3475"/>
              <a:gd name="TX1" fmla="*/ 2517 w 2834"/>
              <a:gd name="TY1" fmla="*/ 2531 h 3475"/>
              <a:gd name="TX2" fmla="*/ 2496 w 2834"/>
              <a:gd name="TY2" fmla="*/ 2537 h 3475"/>
              <a:gd name="TX3" fmla="*/ 2476 w 2834"/>
              <a:gd name="TY3" fmla="*/ 2547 h 3475"/>
              <a:gd name="TX4" fmla="*/ 2459 w 2834"/>
              <a:gd name="TY4" fmla="*/ 2563 h 3475"/>
              <a:gd name="TX5" fmla="*/ 2124 w 2834"/>
              <a:gd name="TY5" fmla="*/ 2939 h 3475"/>
              <a:gd name="TX6" fmla="*/ 1950 w 2834"/>
              <a:gd name="TY6" fmla="*/ 2800 h 3475"/>
              <a:gd name="TX7" fmla="*/ 1930 w 2834"/>
              <a:gd name="TY7" fmla="*/ 2787 h 3475"/>
              <a:gd name="TX8" fmla="*/ 1909 w 2834"/>
              <a:gd name="TY8" fmla="*/ 2780 h 3475"/>
              <a:gd name="TX9" fmla="*/ 1888 w 2834"/>
              <a:gd name="TY9" fmla="*/ 2778 h 3475"/>
              <a:gd name="TX10" fmla="*/ 1866 w 2834"/>
              <a:gd name="TY10" fmla="*/ 2780 h 3475"/>
              <a:gd name="TX11" fmla="*/ 1845 w 2834"/>
              <a:gd name="TY11" fmla="*/ 2787 h 3475"/>
              <a:gd name="TX12" fmla="*/ 1826 w 2834"/>
              <a:gd name="TY12" fmla="*/ 2799 h 3475"/>
              <a:gd name="TX13" fmla="*/ 1810 w 2834"/>
              <a:gd name="TY13" fmla="*/ 2814 h 3475"/>
              <a:gd name="TX14" fmla="*/ 1797 w 2834"/>
              <a:gd name="TY14" fmla="*/ 2834 h 3475"/>
              <a:gd name="TX15" fmla="*/ 1791 w 2834"/>
              <a:gd name="TY15" fmla="*/ 2855 h 3475"/>
              <a:gd name="TX16" fmla="*/ 1788 w 2834"/>
              <a:gd name="TY16" fmla="*/ 2876 h 3475"/>
              <a:gd name="TX17" fmla="*/ 1791 w 2834"/>
              <a:gd name="TY17" fmla="*/ 2899 h 3475"/>
              <a:gd name="TX18" fmla="*/ 1797 w 2834"/>
              <a:gd name="TY18" fmla="*/ 2920 h 3475"/>
              <a:gd name="TX19" fmla="*/ 1809 w 2834"/>
              <a:gd name="TY19" fmla="*/ 2938 h 3475"/>
              <a:gd name="TX20" fmla="*/ 1826 w 2834"/>
              <a:gd name="TY20" fmla="*/ 2954 h 3475"/>
              <a:gd name="TX21" fmla="*/ 2073 w 2834"/>
              <a:gd name="TY21" fmla="*/ 3152 h 3475"/>
              <a:gd name="TX22" fmla="*/ 2093 w 2834"/>
              <a:gd name="TY22" fmla="*/ 3165 h 3475"/>
              <a:gd name="TX23" fmla="*/ 2114 w 2834"/>
              <a:gd name="TY23" fmla="*/ 3172 h 3475"/>
              <a:gd name="TX24" fmla="*/ 2135 w 2834"/>
              <a:gd name="TY24" fmla="*/ 3174 h 3475"/>
              <a:gd name="TX25" fmla="*/ 2156 w 2834"/>
              <a:gd name="TY25" fmla="*/ 3172 h 3475"/>
              <a:gd name="TX26" fmla="*/ 2175 w 2834"/>
              <a:gd name="TY26" fmla="*/ 3166 h 3475"/>
              <a:gd name="TX27" fmla="*/ 2194 w 2834"/>
              <a:gd name="TY27" fmla="*/ 3155 h 3475"/>
              <a:gd name="TX28" fmla="*/ 2210 w 2834"/>
              <a:gd name="TY28" fmla="*/ 3142 h 3475"/>
              <a:gd name="TX29" fmla="*/ 2607 w 2834"/>
              <a:gd name="TY29" fmla="*/ 2694 h 3475"/>
              <a:gd name="TX30" fmla="*/ 2620 w 2834"/>
              <a:gd name="TY30" fmla="*/ 2676 h 3475"/>
              <a:gd name="TX31" fmla="*/ 2628 w 2834"/>
              <a:gd name="TY31" fmla="*/ 2656 h 3475"/>
              <a:gd name="TX32" fmla="*/ 2633 w 2834"/>
              <a:gd name="TY32" fmla="*/ 2633 h 3475"/>
              <a:gd name="TX33" fmla="*/ 2631 w 2834"/>
              <a:gd name="TY33" fmla="*/ 2612 h 3475"/>
              <a:gd name="TX34" fmla="*/ 2625 w 2834"/>
              <a:gd name="TY34" fmla="*/ 2591 h 3475"/>
              <a:gd name="TX35" fmla="*/ 2615 w 2834"/>
              <a:gd name="TY35" fmla="*/ 2571 h 3475"/>
              <a:gd name="TX36" fmla="*/ 2599 w 2834"/>
              <a:gd name="TY36" fmla="*/ 2555 h 3475"/>
              <a:gd name="TX37" fmla="*/ 2580 w 2834"/>
              <a:gd name="TY37" fmla="*/ 2542 h 3475"/>
              <a:gd name="TX38" fmla="*/ 2560 w 2834"/>
              <a:gd name="TY38" fmla="*/ 2534 h 3475"/>
              <a:gd name="TX39" fmla="*/ 2538 w 2834"/>
              <a:gd name="TY39" fmla="*/ 2529 h 3475"/>
              <a:gd name="TX41" fmla="*/ 944 w 2834"/>
              <a:gd name="TY41" fmla="*/ 2430 h 3475"/>
              <a:gd name="TX42" fmla="*/ 1391 w 2834"/>
              <a:gd name="TY42" fmla="*/ 2430 h 3475"/>
              <a:gd name="TX43" fmla="*/ 1406 w 2834"/>
              <a:gd name="TY43" fmla="*/ 2433 h 3475"/>
              <a:gd name="TX44" fmla="*/ 1420 w 2834"/>
              <a:gd name="TY44" fmla="*/ 2440 h 3475"/>
              <a:gd name="TX45" fmla="*/ 1431 w 2834"/>
              <a:gd name="TY45" fmla="*/ 2450 h 3475"/>
              <a:gd name="TX46" fmla="*/ 1438 w 2834"/>
              <a:gd name="TY46" fmla="*/ 2464 h 3475"/>
              <a:gd name="TX47" fmla="*/ 1440 w 2834"/>
              <a:gd name="TY47" fmla="*/ 2480 h 3475"/>
              <a:gd name="TX48" fmla="*/ 1440 w 2834"/>
              <a:gd name="TY48" fmla="*/ 2529 h 3475"/>
              <a:gd name="TX49" fmla="*/ 1438 w 2834"/>
              <a:gd name="TY49" fmla="*/ 2545 h 3475"/>
              <a:gd name="TX50" fmla="*/ 1431 w 2834"/>
              <a:gd name="TY50" fmla="*/ 2559 h 3475"/>
              <a:gd name="TX51" fmla="*/ 1420 w 2834"/>
              <a:gd name="TY51" fmla="*/ 2569 h 3475"/>
              <a:gd name="TX52" fmla="*/ 1406 w 2834"/>
              <a:gd name="TY52" fmla="*/ 2577 h 3475"/>
              <a:gd name="TX53" fmla="*/ 1391 w 2834"/>
              <a:gd name="TY53" fmla="*/ 2579 h 3475"/>
              <a:gd name="TX54" fmla="*/ 944 w 2834"/>
              <a:gd name="TY54" fmla="*/ 2579 h 3475"/>
              <a:gd name="TX55" fmla="*/ 928 w 2834"/>
              <a:gd name="TY55" fmla="*/ 2577 h 3475"/>
              <a:gd name="TX56" fmla="*/ 914 w 2834"/>
              <a:gd name="TY56" fmla="*/ 2569 h 3475"/>
              <a:gd name="TX57" fmla="*/ 904 w 2834"/>
              <a:gd name="TY57" fmla="*/ 2559 h 3475"/>
              <a:gd name="TX58" fmla="*/ 896 w 2834"/>
              <a:gd name="TY58" fmla="*/ 2545 h 3475"/>
              <a:gd name="TX59" fmla="*/ 894 w 2834"/>
              <a:gd name="TY59" fmla="*/ 2529 h 3475"/>
              <a:gd name="TX60" fmla="*/ 894 w 2834"/>
              <a:gd name="TY60" fmla="*/ 2480 h 3475"/>
              <a:gd name="TX61" fmla="*/ 896 w 2834"/>
              <a:gd name="TY61" fmla="*/ 2464 h 3475"/>
              <a:gd name="TX62" fmla="*/ 904 w 2834"/>
              <a:gd name="TY62" fmla="*/ 2450 h 3475"/>
              <a:gd name="TX63" fmla="*/ 914 w 2834"/>
              <a:gd name="TY63" fmla="*/ 2440 h 3475"/>
              <a:gd name="TX64" fmla="*/ 928 w 2834"/>
              <a:gd name="TY64" fmla="*/ 2433 h 3475"/>
              <a:gd name="TX65" fmla="*/ 944 w 2834"/>
              <a:gd name="TY65" fmla="*/ 2430 h 3475"/>
              <a:gd name="TX67" fmla="*/ 769 w 2834"/>
              <a:gd name="TY67" fmla="*/ 2319 h 3475"/>
              <a:gd name="TX68" fmla="*/ 783 w 2834"/>
              <a:gd name="TY68" fmla="*/ 2322 h 3475"/>
              <a:gd name="TX69" fmla="*/ 795 w 2834"/>
              <a:gd name="TY69" fmla="*/ 2330 h 3475"/>
              <a:gd name="TX70" fmla="*/ 805 w 2834"/>
              <a:gd name="TY70" fmla="*/ 2341 h 3475"/>
              <a:gd name="TX71" fmla="*/ 810 w 2834"/>
              <a:gd name="TY71" fmla="*/ 2355 h 3475"/>
              <a:gd name="TX72" fmla="*/ 810 w 2834"/>
              <a:gd name="TY72" fmla="*/ 2368 h 3475"/>
              <a:gd name="TX73" fmla="*/ 807 w 2834"/>
              <a:gd name="TY73" fmla="*/ 2382 h 3475"/>
              <a:gd name="TX74" fmla="*/ 800 w 2834"/>
              <a:gd name="TY74" fmla="*/ 2395 h 3475"/>
              <a:gd name="TX75" fmla="*/ 616 w 2834"/>
              <a:gd name="TY75" fmla="*/ 2600 h 3475"/>
              <a:gd name="TX76" fmla="*/ 606 w 2834"/>
              <a:gd name="TY76" fmla="*/ 2608 h 3475"/>
              <a:gd name="TX77" fmla="*/ 594 w 2834"/>
              <a:gd name="TY77" fmla="*/ 2613 h 3475"/>
              <a:gd name="TX78" fmla="*/ 581 w 2834"/>
              <a:gd name="TY78" fmla="*/ 2616 h 3475"/>
              <a:gd name="TX79" fmla="*/ 567 w 2834"/>
              <a:gd name="TY79" fmla="*/ 2612 h 3475"/>
              <a:gd name="TX80" fmla="*/ 553 w 2834"/>
              <a:gd name="TY80" fmla="*/ 2605 h 3475"/>
              <a:gd name="TX81" fmla="*/ 439 w 2834"/>
              <a:gd name="TY81" fmla="*/ 2514 h 3475"/>
              <a:gd name="TX82" fmla="*/ 430 w 2834"/>
              <a:gd name="TY82" fmla="*/ 2503 h 3475"/>
              <a:gd name="TX83" fmla="*/ 423 w 2834"/>
              <a:gd name="TY83" fmla="*/ 2490 h 3475"/>
              <a:gd name="TX84" fmla="*/ 422 w 2834"/>
              <a:gd name="TY84" fmla="*/ 2477 h 3475"/>
              <a:gd name="TX85" fmla="*/ 425 w 2834"/>
              <a:gd name="TY85" fmla="*/ 2463 h 3475"/>
              <a:gd name="TX86" fmla="*/ 432 w 2834"/>
              <a:gd name="TY86" fmla="*/ 2449 h 3475"/>
              <a:gd name="TX87" fmla="*/ 442 w 2834"/>
              <a:gd name="TY87" fmla="*/ 2440 h 3475"/>
              <a:gd name="TX88" fmla="*/ 456 w 2834"/>
              <a:gd name="TY88" fmla="*/ 2435 h 3475"/>
              <a:gd name="TX89" fmla="*/ 470 w 2834"/>
              <a:gd name="TY89" fmla="*/ 2433 h 3475"/>
              <a:gd name="TX90" fmla="*/ 484 w 2834"/>
              <a:gd name="TY90" fmla="*/ 2436 h 3475"/>
              <a:gd name="TX91" fmla="*/ 496 w 2834"/>
              <a:gd name="TY91" fmla="*/ 2443 h 3475"/>
              <a:gd name="TX92" fmla="*/ 576 w 2834"/>
              <a:gd name="TY92" fmla="*/ 2507 h 3475"/>
              <a:gd name="TX93" fmla="*/ 731 w 2834"/>
              <a:gd name="TY93" fmla="*/ 2334 h 3475"/>
              <a:gd name="TX94" fmla="*/ 742 w 2834"/>
              <a:gd name="TY94" fmla="*/ 2324 h 3475"/>
              <a:gd name="TX95" fmla="*/ 755 w 2834"/>
              <a:gd name="TY95" fmla="*/ 2320 h 3475"/>
              <a:gd name="TX96" fmla="*/ 769 w 2834"/>
              <a:gd name="TY96" fmla="*/ 2319 h 3475"/>
              <a:gd name="TX98" fmla="*/ 2186 w 2834"/>
              <a:gd name="TY98" fmla="*/ 2182 h 3475"/>
              <a:gd name="TX99" fmla="*/ 2251 w 2834"/>
              <a:gd name="TY99" fmla="*/ 2185 h 3475"/>
              <a:gd name="TX100" fmla="*/ 2316 w 2834"/>
              <a:gd name="TY100" fmla="*/ 2196 h 3475"/>
              <a:gd name="TX101" fmla="*/ 2378 w 2834"/>
              <a:gd name="TY101" fmla="*/ 2212 h 3475"/>
              <a:gd name="TX102" fmla="*/ 2437 w 2834"/>
              <a:gd name="TY102" fmla="*/ 2233 h 3475"/>
              <a:gd name="TX103" fmla="*/ 2494 w 2834"/>
              <a:gd name="TY103" fmla="*/ 2260 h 3475"/>
              <a:gd name="TX104" fmla="*/ 2546 w 2834"/>
              <a:gd name="TY104" fmla="*/ 2293 h 3475"/>
              <a:gd name="TX105" fmla="*/ 2596 w 2834"/>
              <a:gd name="TY105" fmla="*/ 2329 h 3475"/>
              <a:gd name="TX106" fmla="*/ 2642 w 2834"/>
              <a:gd name="TY106" fmla="*/ 2371 h 3475"/>
              <a:gd name="TX107" fmla="*/ 2683 w 2834"/>
              <a:gd name="TY107" fmla="*/ 2417 h 3475"/>
              <a:gd name="TX108" fmla="*/ 2721 w 2834"/>
              <a:gd name="TY108" fmla="*/ 2466 h 3475"/>
              <a:gd name="TX109" fmla="*/ 2753 w 2834"/>
              <a:gd name="TY109" fmla="*/ 2520 h 3475"/>
              <a:gd name="TX110" fmla="*/ 2780 w 2834"/>
              <a:gd name="TY110" fmla="*/ 2577 h 3475"/>
              <a:gd name="TX111" fmla="*/ 2802 w 2834"/>
              <a:gd name="TY111" fmla="*/ 2636 h 3475"/>
              <a:gd name="TX112" fmla="*/ 2818 w 2834"/>
              <a:gd name="TY112" fmla="*/ 2698 h 3475"/>
              <a:gd name="TX113" fmla="*/ 2828 w 2834"/>
              <a:gd name="TY113" fmla="*/ 2761 h 3475"/>
              <a:gd name="TX114" fmla="*/ 2831 w 2834"/>
              <a:gd name="TY114" fmla="*/ 2827 h 3475"/>
              <a:gd name="TX115" fmla="*/ 2828 w 2834"/>
              <a:gd name="TY115" fmla="*/ 2893 h 3475"/>
              <a:gd name="TX116" fmla="*/ 2818 w 2834"/>
              <a:gd name="TY116" fmla="*/ 2958 h 3475"/>
              <a:gd name="TX117" fmla="*/ 2802 w 2834"/>
              <a:gd name="TY117" fmla="*/ 3019 h 3475"/>
              <a:gd name="TX118" fmla="*/ 2780 w 2834"/>
              <a:gd name="TY118" fmla="*/ 3079 h 3475"/>
              <a:gd name="TX119" fmla="*/ 2753 w 2834"/>
              <a:gd name="TY119" fmla="*/ 3134 h 3475"/>
              <a:gd name="TX120" fmla="*/ 2721 w 2834"/>
              <a:gd name="TY120" fmla="*/ 3188 h 3475"/>
              <a:gd name="TX121" fmla="*/ 2683 w 2834"/>
              <a:gd name="TY121" fmla="*/ 3237 h 3475"/>
              <a:gd name="TX122" fmla="*/ 2642 w 2834"/>
              <a:gd name="TY122" fmla="*/ 3283 h 3475"/>
              <a:gd name="TX123" fmla="*/ 2596 w 2834"/>
              <a:gd name="TY123" fmla="*/ 3325 h 3475"/>
              <a:gd name="TX124" fmla="*/ 2546 w 2834"/>
              <a:gd name="TY124" fmla="*/ 3362 h 3475"/>
              <a:gd name="TX125" fmla="*/ 2494 w 2834"/>
              <a:gd name="TY125" fmla="*/ 3394 h 3475"/>
              <a:gd name="TX126" fmla="*/ 2437 w 2834"/>
              <a:gd name="TY126" fmla="*/ 3421 h 3475"/>
              <a:gd name="TX127" fmla="*/ 2378 w 2834"/>
              <a:gd name="TY127" fmla="*/ 3443 h 3475"/>
              <a:gd name="TX128" fmla="*/ 2316 w 2834"/>
              <a:gd name="TY128" fmla="*/ 3459 h 3475"/>
              <a:gd name="TX129" fmla="*/ 2251 w 2834"/>
              <a:gd name="TY129" fmla="*/ 3469 h 3475"/>
              <a:gd name="TX130" fmla="*/ 2186 w 2834"/>
              <a:gd name="TY130" fmla="*/ 3472 h 3475"/>
              <a:gd name="TX131" fmla="*/ 2120 w 2834"/>
              <a:gd name="TY131" fmla="*/ 3469 h 3475"/>
              <a:gd name="TX132" fmla="*/ 2055 w 2834"/>
              <a:gd name="TY132" fmla="*/ 3459 h 3475"/>
              <a:gd name="TX133" fmla="*/ 1993 w 2834"/>
              <a:gd name="TY133" fmla="*/ 3443 h 3475"/>
              <a:gd name="TX134" fmla="*/ 1934 w 2834"/>
              <a:gd name="TY134" fmla="*/ 3421 h 3475"/>
              <a:gd name="TX135" fmla="*/ 1877 w 2834"/>
              <a:gd name="TY135" fmla="*/ 3394 h 3475"/>
              <a:gd name="TX136" fmla="*/ 1825 w 2834"/>
              <a:gd name="TY136" fmla="*/ 3362 h 3475"/>
              <a:gd name="TX137" fmla="*/ 1775 w 2834"/>
              <a:gd name="TY137" fmla="*/ 3325 h 3475"/>
              <a:gd name="TX138" fmla="*/ 1729 w 2834"/>
              <a:gd name="TY138" fmla="*/ 3283 h 3475"/>
              <a:gd name="TX139" fmla="*/ 1688 w 2834"/>
              <a:gd name="TY139" fmla="*/ 3237 h 3475"/>
              <a:gd name="TX140" fmla="*/ 1650 w 2834"/>
              <a:gd name="TY140" fmla="*/ 3188 h 3475"/>
              <a:gd name="TX141" fmla="*/ 1618 w 2834"/>
              <a:gd name="TY141" fmla="*/ 3134 h 3475"/>
              <a:gd name="TX142" fmla="*/ 1591 w 2834"/>
              <a:gd name="TY142" fmla="*/ 3079 h 3475"/>
              <a:gd name="TX143" fmla="*/ 1569 w 2834"/>
              <a:gd name="TY143" fmla="*/ 3019 h 3475"/>
              <a:gd name="TX144" fmla="*/ 1553 w 2834"/>
              <a:gd name="TY144" fmla="*/ 2958 h 3475"/>
              <a:gd name="TX145" fmla="*/ 1543 w 2834"/>
              <a:gd name="TY145" fmla="*/ 2893 h 3475"/>
              <a:gd name="TX146" fmla="*/ 1540 w 2834"/>
              <a:gd name="TY146" fmla="*/ 2827 h 3475"/>
              <a:gd name="TX147" fmla="*/ 1543 w 2834"/>
              <a:gd name="TY147" fmla="*/ 2761 h 3475"/>
              <a:gd name="TX148" fmla="*/ 1553 w 2834"/>
              <a:gd name="TY148" fmla="*/ 2698 h 3475"/>
              <a:gd name="TX149" fmla="*/ 1569 w 2834"/>
              <a:gd name="TY149" fmla="*/ 2636 h 3475"/>
              <a:gd name="TX150" fmla="*/ 1591 w 2834"/>
              <a:gd name="TY150" fmla="*/ 2577 h 3475"/>
              <a:gd name="TX151" fmla="*/ 1618 w 2834"/>
              <a:gd name="TY151" fmla="*/ 2520 h 3475"/>
              <a:gd name="TX152" fmla="*/ 1650 w 2834"/>
              <a:gd name="TY152" fmla="*/ 2466 h 3475"/>
              <a:gd name="TX153" fmla="*/ 1688 w 2834"/>
              <a:gd name="TY153" fmla="*/ 2417 h 3475"/>
              <a:gd name="TX154" fmla="*/ 1729 w 2834"/>
              <a:gd name="TY154" fmla="*/ 2371 h 3475"/>
              <a:gd name="TX155" fmla="*/ 1775 w 2834"/>
              <a:gd name="TY155" fmla="*/ 2329 h 3475"/>
              <a:gd name="TX156" fmla="*/ 1825 w 2834"/>
              <a:gd name="TY156" fmla="*/ 2293 h 3475"/>
              <a:gd name="TX157" fmla="*/ 1877 w 2834"/>
              <a:gd name="TY157" fmla="*/ 2260 h 3475"/>
              <a:gd name="TX158" fmla="*/ 1934 w 2834"/>
              <a:gd name="TY158" fmla="*/ 2233 h 3475"/>
              <a:gd name="TX159" fmla="*/ 1993 w 2834"/>
              <a:gd name="TY159" fmla="*/ 2212 h 3475"/>
              <a:gd name="TX160" fmla="*/ 2055 w 2834"/>
              <a:gd name="TY160" fmla="*/ 2196 h 3475"/>
              <a:gd name="TX161" fmla="*/ 2120 w 2834"/>
              <a:gd name="TY161" fmla="*/ 2185 h 3475"/>
              <a:gd name="TX162" fmla="*/ 2186 w 2834"/>
              <a:gd name="TY162" fmla="*/ 2182 h 3475"/>
              <a:gd name="TX164" fmla="*/ 944 w 2834"/>
              <a:gd name="TY164" fmla="*/ 1984 h 3475"/>
              <a:gd name="TX165" fmla="*/ 1491 w 2834"/>
              <a:gd name="TY165" fmla="*/ 1984 h 3475"/>
              <a:gd name="TX166" fmla="*/ 1505 w 2834"/>
              <a:gd name="TY166" fmla="*/ 1986 h 3475"/>
              <a:gd name="TX167" fmla="*/ 1519 w 2834"/>
              <a:gd name="TY167" fmla="*/ 1994 h 3475"/>
              <a:gd name="TX168" fmla="*/ 1531 w 2834"/>
              <a:gd name="TY168" fmla="*/ 2004 h 3475"/>
              <a:gd name="TX169" fmla="*/ 1537 w 2834"/>
              <a:gd name="TY169" fmla="*/ 2018 h 3475"/>
              <a:gd name="TX170" fmla="*/ 1540 w 2834"/>
              <a:gd name="TY170" fmla="*/ 2034 h 3475"/>
              <a:gd name="TX171" fmla="*/ 1540 w 2834"/>
              <a:gd name="TY171" fmla="*/ 2083 h 3475"/>
              <a:gd name="TX172" fmla="*/ 1537 w 2834"/>
              <a:gd name="TY172" fmla="*/ 2099 h 3475"/>
              <a:gd name="TX173" fmla="*/ 1531 w 2834"/>
              <a:gd name="TY173" fmla="*/ 2113 h 3475"/>
              <a:gd name="TX174" fmla="*/ 1519 w 2834"/>
              <a:gd name="TY174" fmla="*/ 2123 h 3475"/>
              <a:gd name="TX175" fmla="*/ 1505 w 2834"/>
              <a:gd name="TY175" fmla="*/ 2131 h 3475"/>
              <a:gd name="TX176" fmla="*/ 1491 w 2834"/>
              <a:gd name="TY176" fmla="*/ 2133 h 3475"/>
              <a:gd name="TX177" fmla="*/ 944 w 2834"/>
              <a:gd name="TY177" fmla="*/ 2133 h 3475"/>
              <a:gd name="TX178" fmla="*/ 928 w 2834"/>
              <a:gd name="TY178" fmla="*/ 2131 h 3475"/>
              <a:gd name="TX179" fmla="*/ 914 w 2834"/>
              <a:gd name="TY179" fmla="*/ 2123 h 3475"/>
              <a:gd name="TX180" fmla="*/ 904 w 2834"/>
              <a:gd name="TY180" fmla="*/ 2113 h 3475"/>
              <a:gd name="TX181" fmla="*/ 896 w 2834"/>
              <a:gd name="TY181" fmla="*/ 2099 h 3475"/>
              <a:gd name="TX182" fmla="*/ 894 w 2834"/>
              <a:gd name="TY182" fmla="*/ 2083 h 3475"/>
              <a:gd name="TX183" fmla="*/ 894 w 2834"/>
              <a:gd name="TY183" fmla="*/ 2034 h 3475"/>
              <a:gd name="TX184" fmla="*/ 896 w 2834"/>
              <a:gd name="TY184" fmla="*/ 2018 h 3475"/>
              <a:gd name="TX185" fmla="*/ 904 w 2834"/>
              <a:gd name="TY185" fmla="*/ 2004 h 3475"/>
              <a:gd name="TX186" fmla="*/ 914 w 2834"/>
              <a:gd name="TY186" fmla="*/ 1994 h 3475"/>
              <a:gd name="TX187" fmla="*/ 928 w 2834"/>
              <a:gd name="TY187" fmla="*/ 1986 h 3475"/>
              <a:gd name="TX188" fmla="*/ 944 w 2834"/>
              <a:gd name="TY188" fmla="*/ 1984 h 3475"/>
              <a:gd name="TX190" fmla="*/ 769 w 2834"/>
              <a:gd name="TY190" fmla="*/ 1894 h 3475"/>
              <a:gd name="TX191" fmla="*/ 783 w 2834"/>
              <a:gd name="TY191" fmla="*/ 1897 h 3475"/>
              <a:gd name="TX192" fmla="*/ 795 w 2834"/>
              <a:gd name="TY192" fmla="*/ 1905 h 3475"/>
              <a:gd name="TX193" fmla="*/ 805 w 2834"/>
              <a:gd name="TY193" fmla="*/ 1916 h 3475"/>
              <a:gd name="TX194" fmla="*/ 810 w 2834"/>
              <a:gd name="TY194" fmla="*/ 1930 h 3475"/>
              <a:gd name="TX195" fmla="*/ 810 w 2834"/>
              <a:gd name="TY195" fmla="*/ 1943 h 3475"/>
              <a:gd name="TX196" fmla="*/ 807 w 2834"/>
              <a:gd name="TY196" fmla="*/ 1957 h 3475"/>
              <a:gd name="TX197" fmla="*/ 800 w 2834"/>
              <a:gd name="TY197" fmla="*/ 1970 h 3475"/>
              <a:gd name="TX198" fmla="*/ 616 w 2834"/>
              <a:gd name="TY198" fmla="*/ 2175 h 3475"/>
              <a:gd name="TX199" fmla="*/ 606 w 2834"/>
              <a:gd name="TY199" fmla="*/ 2183 h 3475"/>
              <a:gd name="TX200" fmla="*/ 594 w 2834"/>
              <a:gd name="TY200" fmla="*/ 2188 h 3475"/>
              <a:gd name="TX201" fmla="*/ 581 w 2834"/>
              <a:gd name="TY201" fmla="*/ 2191 h 3475"/>
              <a:gd name="TX202" fmla="*/ 567 w 2834"/>
              <a:gd name="TY202" fmla="*/ 2187 h 3475"/>
              <a:gd name="TX203" fmla="*/ 553 w 2834"/>
              <a:gd name="TY203" fmla="*/ 2180 h 3475"/>
              <a:gd name="TX204" fmla="*/ 439 w 2834"/>
              <a:gd name="TY204" fmla="*/ 2088 h 3475"/>
              <a:gd name="TX205" fmla="*/ 430 w 2834"/>
              <a:gd name="TY205" fmla="*/ 2078 h 3475"/>
              <a:gd name="TX206" fmla="*/ 423 w 2834"/>
              <a:gd name="TY206" fmla="*/ 2065 h 3475"/>
              <a:gd name="TX207" fmla="*/ 422 w 2834"/>
              <a:gd name="TY207" fmla="*/ 2052 h 3475"/>
              <a:gd name="TX208" fmla="*/ 425 w 2834"/>
              <a:gd name="TY208" fmla="*/ 2038 h 3475"/>
              <a:gd name="TX209" fmla="*/ 432 w 2834"/>
              <a:gd name="TY209" fmla="*/ 2024 h 3475"/>
              <a:gd name="TX210" fmla="*/ 442 w 2834"/>
              <a:gd name="TY210" fmla="*/ 2015 h 3475"/>
              <a:gd name="TX211" fmla="*/ 456 w 2834"/>
              <a:gd name="TY211" fmla="*/ 2010 h 3475"/>
              <a:gd name="TX212" fmla="*/ 470 w 2834"/>
              <a:gd name="TY212" fmla="*/ 2007 h 3475"/>
              <a:gd name="TX213" fmla="*/ 484 w 2834"/>
              <a:gd name="TY213" fmla="*/ 2011 h 3475"/>
              <a:gd name="TX214" fmla="*/ 496 w 2834"/>
              <a:gd name="TY214" fmla="*/ 2018 h 3475"/>
              <a:gd name="TX215" fmla="*/ 576 w 2834"/>
              <a:gd name="TY215" fmla="*/ 2082 h 3475"/>
              <a:gd name="TX216" fmla="*/ 731 w 2834"/>
              <a:gd name="TY216" fmla="*/ 1909 h 3475"/>
              <a:gd name="TX217" fmla="*/ 742 w 2834"/>
              <a:gd name="TY217" fmla="*/ 1899 h 3475"/>
              <a:gd name="TX218" fmla="*/ 755 w 2834"/>
              <a:gd name="TY218" fmla="*/ 1895 h 3475"/>
              <a:gd name="TX219" fmla="*/ 769 w 2834"/>
              <a:gd name="TY219" fmla="*/ 1894 h 3475"/>
              <a:gd name="TX221" fmla="*/ 944 w 2834"/>
              <a:gd name="TY221" fmla="*/ 1588 h 3475"/>
              <a:gd name="TX222" fmla="*/ 1738 w 2834"/>
              <a:gd name="TY222" fmla="*/ 1588 h 3475"/>
              <a:gd name="TX223" fmla="*/ 1754 w 2834"/>
              <a:gd name="TY223" fmla="*/ 1590 h 3475"/>
              <a:gd name="TX224" fmla="*/ 1768 w 2834"/>
              <a:gd name="TY224" fmla="*/ 1597 h 3475"/>
              <a:gd name="TX225" fmla="*/ 1778 w 2834"/>
              <a:gd name="TY225" fmla="*/ 1608 h 3475"/>
              <a:gd name="TX226" fmla="*/ 1786 w 2834"/>
              <a:gd name="TY226" fmla="*/ 1621 h 3475"/>
              <a:gd name="TX227" fmla="*/ 1788 w 2834"/>
              <a:gd name="TY227" fmla="*/ 1637 h 3475"/>
              <a:gd name="TX228" fmla="*/ 1788 w 2834"/>
              <a:gd name="TY228" fmla="*/ 1687 h 3475"/>
              <a:gd name="TX229" fmla="*/ 1786 w 2834"/>
              <a:gd name="TY229" fmla="*/ 1702 h 3475"/>
              <a:gd name="TX230" fmla="*/ 1778 w 2834"/>
              <a:gd name="TY230" fmla="*/ 1716 h 3475"/>
              <a:gd name="TX231" fmla="*/ 1768 w 2834"/>
              <a:gd name="TY231" fmla="*/ 1727 h 3475"/>
              <a:gd name="TX232" fmla="*/ 1754 w 2834"/>
              <a:gd name="TY232" fmla="*/ 1734 h 3475"/>
              <a:gd name="TX233" fmla="*/ 1738 w 2834"/>
              <a:gd name="TY233" fmla="*/ 1736 h 3475"/>
              <a:gd name="TX234" fmla="*/ 944 w 2834"/>
              <a:gd name="TY234" fmla="*/ 1736 h 3475"/>
              <a:gd name="TX235" fmla="*/ 928 w 2834"/>
              <a:gd name="TY235" fmla="*/ 1734 h 3475"/>
              <a:gd name="TX236" fmla="*/ 914 w 2834"/>
              <a:gd name="TY236" fmla="*/ 1727 h 3475"/>
              <a:gd name="TX237" fmla="*/ 904 w 2834"/>
              <a:gd name="TY237" fmla="*/ 1716 h 3475"/>
              <a:gd name="TX238" fmla="*/ 896 w 2834"/>
              <a:gd name="TY238" fmla="*/ 1702 h 3475"/>
              <a:gd name="TX239" fmla="*/ 894 w 2834"/>
              <a:gd name="TY239" fmla="*/ 1687 h 3475"/>
              <a:gd name="TX240" fmla="*/ 894 w 2834"/>
              <a:gd name="TY240" fmla="*/ 1637 h 3475"/>
              <a:gd name="TX241" fmla="*/ 896 w 2834"/>
              <a:gd name="TY241" fmla="*/ 1621 h 3475"/>
              <a:gd name="TX242" fmla="*/ 904 w 2834"/>
              <a:gd name="TY242" fmla="*/ 1608 h 3475"/>
              <a:gd name="TX243" fmla="*/ 914 w 2834"/>
              <a:gd name="TY243" fmla="*/ 1597 h 3475"/>
              <a:gd name="TX244" fmla="*/ 928 w 2834"/>
              <a:gd name="TY244" fmla="*/ 1590 h 3475"/>
              <a:gd name="TX245" fmla="*/ 944 w 2834"/>
              <a:gd name="TY245" fmla="*/ 1588 h 3475"/>
              <a:gd name="TX247" fmla="*/ 769 w 2834"/>
              <a:gd name="TY247" fmla="*/ 1472 h 3475"/>
              <a:gd name="TX248" fmla="*/ 783 w 2834"/>
              <a:gd name="TY248" fmla="*/ 1475 h 3475"/>
              <a:gd name="TX249" fmla="*/ 795 w 2834"/>
              <a:gd name="TY249" fmla="*/ 1483 h 3475"/>
              <a:gd name="TX250" fmla="*/ 805 w 2834"/>
              <a:gd name="TY250" fmla="*/ 1494 h 3475"/>
              <a:gd name="TX251" fmla="*/ 810 w 2834"/>
              <a:gd name="TY251" fmla="*/ 1508 h 3475"/>
              <a:gd name="TX252" fmla="*/ 810 w 2834"/>
              <a:gd name="TY252" fmla="*/ 1521 h 3475"/>
              <a:gd name="TX253" fmla="*/ 807 w 2834"/>
              <a:gd name="TY253" fmla="*/ 1535 h 3475"/>
              <a:gd name="TX254" fmla="*/ 800 w 2834"/>
              <a:gd name="TY254" fmla="*/ 1548 h 3475"/>
              <a:gd name="TX255" fmla="*/ 616 w 2834"/>
              <a:gd name="TY255" fmla="*/ 1753 h 3475"/>
              <a:gd name="TX256" fmla="*/ 606 w 2834"/>
              <a:gd name="TY256" fmla="*/ 1761 h 3475"/>
              <a:gd name="TX257" fmla="*/ 594 w 2834"/>
              <a:gd name="TY257" fmla="*/ 1767 h 3475"/>
              <a:gd name="TX258" fmla="*/ 581 w 2834"/>
              <a:gd name="TY258" fmla="*/ 1769 h 3475"/>
              <a:gd name="TX259" fmla="*/ 567 w 2834"/>
              <a:gd name="TY259" fmla="*/ 1765 h 3475"/>
              <a:gd name="TX260" fmla="*/ 553 w 2834"/>
              <a:gd name="TY260" fmla="*/ 1758 h 3475"/>
              <a:gd name="TX261" fmla="*/ 439 w 2834"/>
              <a:gd name="TY261" fmla="*/ 1667 h 3475"/>
              <a:gd name="TX262" fmla="*/ 430 w 2834"/>
              <a:gd name="TY262" fmla="*/ 1656 h 3475"/>
              <a:gd name="TX263" fmla="*/ 423 w 2834"/>
              <a:gd name="TY263" fmla="*/ 1643 h 3475"/>
              <a:gd name="TX264" fmla="*/ 422 w 2834"/>
              <a:gd name="TY264" fmla="*/ 1630 h 3475"/>
              <a:gd name="TX265" fmla="*/ 425 w 2834"/>
              <a:gd name="TY265" fmla="*/ 1615 h 3475"/>
              <a:gd name="TX266" fmla="*/ 432 w 2834"/>
              <a:gd name="TY266" fmla="*/ 1602 h 3475"/>
              <a:gd name="TX267" fmla="*/ 442 w 2834"/>
              <a:gd name="TY267" fmla="*/ 1593 h 3475"/>
              <a:gd name="TX268" fmla="*/ 456 w 2834"/>
              <a:gd name="TY268" fmla="*/ 1588 h 3475"/>
              <a:gd name="TX269" fmla="*/ 470 w 2834"/>
              <a:gd name="TY269" fmla="*/ 1586 h 3475"/>
              <a:gd name="TX270" fmla="*/ 484 w 2834"/>
              <a:gd name="TY270" fmla="*/ 1589 h 3475"/>
              <a:gd name="TX271" fmla="*/ 496 w 2834"/>
              <a:gd name="TY271" fmla="*/ 1596 h 3475"/>
              <a:gd name="TX272" fmla="*/ 576 w 2834"/>
              <a:gd name="TY272" fmla="*/ 1660 h 3475"/>
              <a:gd name="TX273" fmla="*/ 731 w 2834"/>
              <a:gd name="TY273" fmla="*/ 1487 h 3475"/>
              <a:gd name="TX274" fmla="*/ 742 w 2834"/>
              <a:gd name="TY274" fmla="*/ 1477 h 3475"/>
              <a:gd name="TX275" fmla="*/ 755 w 2834"/>
              <a:gd name="TY275" fmla="*/ 1473 h 3475"/>
              <a:gd name="TX276" fmla="*/ 769 w 2834"/>
              <a:gd name="TY276" fmla="*/ 1472 h 3475"/>
              <a:gd name="TX278" fmla="*/ 944 w 2834"/>
              <a:gd name="TY278" fmla="*/ 1140 h 3475"/>
              <a:gd name="TX279" fmla="*/ 1738 w 2834"/>
              <a:gd name="TY279" fmla="*/ 1140 h 3475"/>
              <a:gd name="TX280" fmla="*/ 1754 w 2834"/>
              <a:gd name="TY280" fmla="*/ 1144 h 3475"/>
              <a:gd name="TX281" fmla="*/ 1768 w 2834"/>
              <a:gd name="TY281" fmla="*/ 1150 h 3475"/>
              <a:gd name="TX282" fmla="*/ 1778 w 2834"/>
              <a:gd name="TY282" fmla="*/ 1162 h 3475"/>
              <a:gd name="TX283" fmla="*/ 1786 w 2834"/>
              <a:gd name="TY283" fmla="*/ 1175 h 3475"/>
              <a:gd name="TX284" fmla="*/ 1788 w 2834"/>
              <a:gd name="TY284" fmla="*/ 1190 h 3475"/>
              <a:gd name="TX285" fmla="*/ 1788 w 2834"/>
              <a:gd name="TY285" fmla="*/ 1240 h 3475"/>
              <a:gd name="TX286" fmla="*/ 1786 w 2834"/>
              <a:gd name="TY286" fmla="*/ 1255 h 3475"/>
              <a:gd name="TX287" fmla="*/ 1778 w 2834"/>
              <a:gd name="TY287" fmla="*/ 1269 h 3475"/>
              <a:gd name="TX288" fmla="*/ 1768 w 2834"/>
              <a:gd name="TY288" fmla="*/ 1280 h 3475"/>
              <a:gd name="TX289" fmla="*/ 1754 w 2834"/>
              <a:gd name="TY289" fmla="*/ 1287 h 3475"/>
              <a:gd name="TX290" fmla="*/ 1738 w 2834"/>
              <a:gd name="TY290" fmla="*/ 1290 h 3475"/>
              <a:gd name="TX291" fmla="*/ 944 w 2834"/>
              <a:gd name="TY291" fmla="*/ 1290 h 3475"/>
              <a:gd name="TX292" fmla="*/ 928 w 2834"/>
              <a:gd name="TY292" fmla="*/ 1287 h 3475"/>
              <a:gd name="TX293" fmla="*/ 914 w 2834"/>
              <a:gd name="TY293" fmla="*/ 1280 h 3475"/>
              <a:gd name="TX294" fmla="*/ 904 w 2834"/>
              <a:gd name="TY294" fmla="*/ 1269 h 3475"/>
              <a:gd name="TX295" fmla="*/ 896 w 2834"/>
              <a:gd name="TY295" fmla="*/ 1255 h 3475"/>
              <a:gd name="TX296" fmla="*/ 894 w 2834"/>
              <a:gd name="TY296" fmla="*/ 1240 h 3475"/>
              <a:gd name="TX297" fmla="*/ 894 w 2834"/>
              <a:gd name="TY297" fmla="*/ 1190 h 3475"/>
              <a:gd name="TX298" fmla="*/ 896 w 2834"/>
              <a:gd name="TY298" fmla="*/ 1175 h 3475"/>
              <a:gd name="TX299" fmla="*/ 904 w 2834"/>
              <a:gd name="TY299" fmla="*/ 1162 h 3475"/>
              <a:gd name="TX300" fmla="*/ 914 w 2834"/>
              <a:gd name="TY300" fmla="*/ 1150 h 3475"/>
              <a:gd name="TX301" fmla="*/ 928 w 2834"/>
              <a:gd name="TY301" fmla="*/ 1144 h 3475"/>
              <a:gd name="TX302" fmla="*/ 944 w 2834"/>
              <a:gd name="TY302" fmla="*/ 1140 h 3475"/>
              <a:gd name="TX304" fmla="*/ 769 w 2834"/>
              <a:gd name="TY304" fmla="*/ 1030 h 3475"/>
              <a:gd name="TX305" fmla="*/ 783 w 2834"/>
              <a:gd name="TY305" fmla="*/ 1034 h 3475"/>
              <a:gd name="TX306" fmla="*/ 795 w 2834"/>
              <a:gd name="TY306" fmla="*/ 1042 h 3475"/>
              <a:gd name="TX307" fmla="*/ 805 w 2834"/>
              <a:gd name="TY307" fmla="*/ 1053 h 3475"/>
              <a:gd name="TX308" fmla="*/ 810 w 2834"/>
              <a:gd name="TY308" fmla="*/ 1066 h 3475"/>
              <a:gd name="TX309" fmla="*/ 810 w 2834"/>
              <a:gd name="TY309" fmla="*/ 1081 h 3475"/>
              <a:gd name="TX310" fmla="*/ 807 w 2834"/>
              <a:gd name="TY310" fmla="*/ 1094 h 3475"/>
              <a:gd name="TX311" fmla="*/ 800 w 2834"/>
              <a:gd name="TY311" fmla="*/ 1106 h 3475"/>
              <a:gd name="TX312" fmla="*/ 616 w 2834"/>
              <a:gd name="TY312" fmla="*/ 1312 h 3475"/>
              <a:gd name="TX313" fmla="*/ 606 w 2834"/>
              <a:gd name="TY313" fmla="*/ 1320 h 3475"/>
              <a:gd name="TX314" fmla="*/ 594 w 2834"/>
              <a:gd name="TY314" fmla="*/ 1326 h 3475"/>
              <a:gd name="TX315" fmla="*/ 581 w 2834"/>
              <a:gd name="TY315" fmla="*/ 1327 h 3475"/>
              <a:gd name="TX316" fmla="*/ 567 w 2834"/>
              <a:gd name="TY316" fmla="*/ 1325 h 3475"/>
              <a:gd name="TX317" fmla="*/ 553 w 2834"/>
              <a:gd name="TY317" fmla="*/ 1317 h 3475"/>
              <a:gd name="TX318" fmla="*/ 439 w 2834"/>
              <a:gd name="TY318" fmla="*/ 1226 h 3475"/>
              <a:gd name="TX319" fmla="*/ 430 w 2834"/>
              <a:gd name="TY319" fmla="*/ 1215 h 3475"/>
              <a:gd name="TX320" fmla="*/ 423 w 2834"/>
              <a:gd name="TY320" fmla="*/ 1202 h 3475"/>
              <a:gd name="TX321" fmla="*/ 422 w 2834"/>
              <a:gd name="TY321" fmla="*/ 1188 h 3475"/>
              <a:gd name="TX322" fmla="*/ 425 w 2834"/>
              <a:gd name="TY322" fmla="*/ 1174 h 3475"/>
              <a:gd name="TX323" fmla="*/ 432 w 2834"/>
              <a:gd name="TY323" fmla="*/ 1162 h 3475"/>
              <a:gd name="TX324" fmla="*/ 442 w 2834"/>
              <a:gd name="TY324" fmla="*/ 1152 h 3475"/>
              <a:gd name="TX325" fmla="*/ 456 w 2834"/>
              <a:gd name="TY325" fmla="*/ 1146 h 3475"/>
              <a:gd name="TX326" fmla="*/ 470 w 2834"/>
              <a:gd name="TY326" fmla="*/ 1145 h 3475"/>
              <a:gd name="TX327" fmla="*/ 484 w 2834"/>
              <a:gd name="TY327" fmla="*/ 1147 h 3475"/>
              <a:gd name="TX328" fmla="*/ 496 w 2834"/>
              <a:gd name="TY328" fmla="*/ 1154 h 3475"/>
              <a:gd name="TX329" fmla="*/ 576 w 2834"/>
              <a:gd name="TY329" fmla="*/ 1218 h 3475"/>
              <a:gd name="TX330" fmla="*/ 731 w 2834"/>
              <a:gd name="TY330" fmla="*/ 1046 h 3475"/>
              <a:gd name="TX331" fmla="*/ 742 w 2834"/>
              <a:gd name="TY331" fmla="*/ 1036 h 3475"/>
              <a:gd name="TX332" fmla="*/ 755 w 2834"/>
              <a:gd name="TY332" fmla="*/ 1031 h 3475"/>
              <a:gd name="TX333" fmla="*/ 769 w 2834"/>
              <a:gd name="TY333" fmla="*/ 1030 h 3475"/>
              <a:gd name="TX335" fmla="*/ 150 w 2834"/>
              <a:gd name="TY335" fmla="*/ 347 h 3475"/>
              <a:gd name="TX336" fmla="*/ 552 w 2834"/>
              <a:gd name="TY336" fmla="*/ 347 h 3475"/>
              <a:gd name="TX337" fmla="*/ 548 w 2834"/>
              <a:gd name="TY337" fmla="*/ 372 h 3475"/>
              <a:gd name="TX338" fmla="*/ 547 w 2834"/>
              <a:gd name="TY338" fmla="*/ 399 h 3475"/>
              <a:gd name="TX339" fmla="*/ 550 w 2834"/>
              <a:gd name="TY339" fmla="*/ 439 h 3475"/>
              <a:gd name="TX340" fmla="*/ 559 w 2834"/>
              <a:gd name="TY340" fmla="*/ 477 h 3475"/>
              <a:gd name="TX341" fmla="*/ 574 w 2834"/>
              <a:gd name="TY341" fmla="*/ 511 h 3475"/>
              <a:gd name="TX342" fmla="*/ 594 w 2834"/>
              <a:gd name="TY342" fmla="*/ 544 h 3475"/>
              <a:gd name="TX343" fmla="*/ 618 w 2834"/>
              <a:gd name="TY343" fmla="*/ 572 h 3475"/>
              <a:gd name="TX344" fmla="*/ 648 w 2834"/>
              <a:gd name="TY344" fmla="*/ 598 h 3475"/>
              <a:gd name="TX345" fmla="*/ 681 w 2834"/>
              <a:gd name="TY345" fmla="*/ 618 h 3475"/>
              <a:gd name="TX346" fmla="*/ 715 w 2834"/>
              <a:gd name="TY346" fmla="*/ 632 h 3475"/>
              <a:gd name="TX347" fmla="*/ 753 w 2834"/>
              <a:gd name="TY347" fmla="*/ 642 h 3475"/>
              <a:gd name="TX348" fmla="*/ 793 w 2834"/>
              <a:gd name="TY348" fmla="*/ 645 h 3475"/>
              <a:gd name="TX349" fmla="*/ 1442 w 2834"/>
              <a:gd name="TY349" fmla="*/ 645 h 3475"/>
              <a:gd name="TX350" fmla="*/ 1482 w 2834"/>
              <a:gd name="TY350" fmla="*/ 642 h 3475"/>
              <a:gd name="TX351" fmla="*/ 1520 w 2834"/>
              <a:gd name="TY351" fmla="*/ 632 h 3475"/>
              <a:gd name="TX352" fmla="*/ 1555 w 2834"/>
              <a:gd name="TY352" fmla="*/ 618 h 3475"/>
              <a:gd name="TX353" fmla="*/ 1588 w 2834"/>
              <a:gd name="TY353" fmla="*/ 597 h 3475"/>
              <a:gd name="TX354" fmla="*/ 1616 w 2834"/>
              <a:gd name="TY354" fmla="*/ 572 h 3475"/>
              <a:gd name="TX355" fmla="*/ 1641 w 2834"/>
              <a:gd name="TY355" fmla="*/ 543 h 3475"/>
              <a:gd name="TX356" fmla="*/ 1661 w 2834"/>
              <a:gd name="TY356" fmla="*/ 510 h 3475"/>
              <a:gd name="TX357" fmla="*/ 1676 w 2834"/>
              <a:gd name="TY357" fmla="*/ 475 h 3475"/>
              <a:gd name="TX358" fmla="*/ 1686 w 2834"/>
              <a:gd name="TY358" fmla="*/ 436 h 3475"/>
              <a:gd name="TX359" fmla="*/ 1689 w 2834"/>
              <a:gd name="TY359" fmla="*/ 396 h 3475"/>
              <a:gd name="TX360" fmla="*/ 1688 w 2834"/>
              <a:gd name="TY360" fmla="*/ 371 h 3475"/>
              <a:gd name="TX361" fmla="*/ 1683 w 2834"/>
              <a:gd name="TY361" fmla="*/ 347 h 3475"/>
              <a:gd name="TX362" fmla="*/ 1987 w 2834"/>
              <a:gd name="TY362" fmla="*/ 347 h 3475"/>
              <a:gd name="TX363" fmla="*/ 2029 w 2834"/>
              <a:gd name="TY363" fmla="*/ 349 h 3475"/>
              <a:gd name="TX364" fmla="*/ 2067 w 2834"/>
              <a:gd name="TY364" fmla="*/ 356 h 3475"/>
              <a:gd name="TX365" fmla="*/ 2101 w 2834"/>
              <a:gd name="TY365" fmla="*/ 366 h 3475"/>
              <a:gd name="TX366" fmla="*/ 2132 w 2834"/>
              <a:gd name="TY366" fmla="*/ 379 h 3475"/>
              <a:gd name="TX367" fmla="*/ 2159 w 2834"/>
              <a:gd name="TY367" fmla="*/ 396 h 3475"/>
              <a:gd name="TX368" fmla="*/ 2182 w 2834"/>
              <a:gd name="TY368" fmla="*/ 416 h 3475"/>
              <a:gd name="TX369" fmla="*/ 2201 w 2834"/>
              <a:gd name="TY369" fmla="*/ 438 h 3475"/>
              <a:gd name="TX370" fmla="*/ 2215 w 2834"/>
              <a:gd name="TY370" fmla="*/ 462 h 3475"/>
              <a:gd name="TX371" fmla="*/ 2226 w 2834"/>
              <a:gd name="TY371" fmla="*/ 488 h 3475"/>
              <a:gd name="TX372" fmla="*/ 2233 w 2834"/>
              <a:gd name="TY372" fmla="*/ 517 h 3475"/>
              <a:gd name="TX373" fmla="*/ 2235 w 2834"/>
              <a:gd name="TY373" fmla="*/ 546 h 3475"/>
              <a:gd name="TX374" fmla="*/ 2235 w 2834"/>
              <a:gd name="TY374" fmla="*/ 2036 h 3475"/>
              <a:gd name="TX375" fmla="*/ 2210 w 2834"/>
              <a:gd name="TY375" fmla="*/ 2035 h 3475"/>
              <a:gd name="TX376" fmla="*/ 2186 w 2834"/>
              <a:gd name="TY376" fmla="*/ 2034 h 3475"/>
              <a:gd name="TX377" fmla="*/ 2118 w 2834"/>
              <a:gd name="TY377" fmla="*/ 2037 h 3475"/>
              <a:gd name="TX378" fmla="*/ 2051 w 2834"/>
              <a:gd name="TY378" fmla="*/ 2045 h 3475"/>
              <a:gd name="TX379" fmla="*/ 1987 w 2834"/>
              <a:gd name="TY379" fmla="*/ 2060 h 3475"/>
              <a:gd name="TX380" fmla="*/ 1987 w 2834"/>
              <a:gd name="TY380" fmla="*/ 893 h 3475"/>
              <a:gd name="TX381" fmla="*/ 249 w 2834"/>
              <a:gd name="TY381" fmla="*/ 893 h 3475"/>
              <a:gd name="TX382" fmla="*/ 249 w 2834"/>
              <a:gd name="TY382" fmla="*/ 2876 h 3475"/>
              <a:gd name="TX383" fmla="*/ 1394 w 2834"/>
              <a:gd name="TY383" fmla="*/ 2876 h 3475"/>
              <a:gd name="TX384" fmla="*/ 1400 w 2834"/>
              <a:gd name="TY384" fmla="*/ 2942 h 3475"/>
              <a:gd name="TX385" fmla="*/ 1412 w 2834"/>
              <a:gd name="TY385" fmla="*/ 3005 h 3475"/>
              <a:gd name="TX386" fmla="*/ 1429 w 2834"/>
              <a:gd name="TY386" fmla="*/ 3066 h 3475"/>
              <a:gd name="TX387" fmla="*/ 1450 w 2834"/>
              <a:gd name="TY387" fmla="*/ 3125 h 3475"/>
              <a:gd name="TX388" fmla="*/ 199 w 2834"/>
              <a:gd name="TY388" fmla="*/ 3125 h 3475"/>
              <a:gd name="TX389" fmla="*/ 163 w 2834"/>
              <a:gd name="TY389" fmla="*/ 3122 h 3475"/>
              <a:gd name="TX390" fmla="*/ 130 w 2834"/>
              <a:gd name="TY390" fmla="*/ 3112 h 3475"/>
              <a:gd name="TX391" fmla="*/ 99 w 2834"/>
              <a:gd name="TY391" fmla="*/ 3097 h 3475"/>
              <a:gd name="TX392" fmla="*/ 71 w 2834"/>
              <a:gd name="TY392" fmla="*/ 3079 h 3475"/>
              <a:gd name="TX393" fmla="*/ 47 w 2834"/>
              <a:gd name="TY393" fmla="*/ 3054 h 3475"/>
              <a:gd name="TX394" fmla="*/ 27 w 2834"/>
              <a:gd name="TY394" fmla="*/ 3027 h 3475"/>
              <a:gd name="TX395" fmla="*/ 13 w 2834"/>
              <a:gd name="TY395" fmla="*/ 2995 h 3475"/>
              <a:gd name="TX396" fmla="*/ 3 w 2834"/>
              <a:gd name="TY396" fmla="*/ 2962 h 3475"/>
              <a:gd name="TX397" fmla="*/ 0 w 2834"/>
              <a:gd name="TY397" fmla="*/ 2926 h 3475"/>
              <a:gd name="TX398" fmla="*/ 0 w 2834"/>
              <a:gd name="TY398" fmla="*/ 546 h 3475"/>
              <a:gd name="TX399" fmla="*/ 3 w 2834"/>
              <a:gd name="TY399" fmla="*/ 513 h 3475"/>
              <a:gd name="TX400" fmla="*/ 9 w 2834"/>
              <a:gd name="TY400" fmla="*/ 483 h 3475"/>
              <a:gd name="TX401" fmla="*/ 21 w 2834"/>
              <a:gd name="TY401" fmla="*/ 455 h 3475"/>
              <a:gd name="TX402" fmla="*/ 36 w 2834"/>
              <a:gd name="TY402" fmla="*/ 428 h 3475"/>
              <a:gd name="TX403" fmla="*/ 53 w 2834"/>
              <a:gd name="TY403" fmla="*/ 405 h 3475"/>
              <a:gd name="TX404" fmla="*/ 71 w 2834"/>
              <a:gd name="TY404" fmla="*/ 385 h 3475"/>
              <a:gd name="TX405" fmla="*/ 91 w 2834"/>
              <a:gd name="TY405" fmla="*/ 369 h 3475"/>
              <a:gd name="TX406" fmla="*/ 111 w 2834"/>
              <a:gd name="TY406" fmla="*/ 358 h 3475"/>
              <a:gd name="TX407" fmla="*/ 131 w 2834"/>
              <a:gd name="TY407" fmla="*/ 349 h 3475"/>
              <a:gd name="TX408" fmla="*/ 150 w 2834"/>
              <a:gd name="TY408" fmla="*/ 347 h 3475"/>
              <a:gd name="TX410" fmla="*/ 1118 w 2834"/>
              <a:gd name="TY410" fmla="*/ 99 h 3475"/>
              <a:gd name="TX411" fmla="*/ 1098 w 2834"/>
              <a:gd name="TY411" fmla="*/ 102 h 3475"/>
              <a:gd name="TX412" fmla="*/ 1080 w 2834"/>
              <a:gd name="TY412" fmla="*/ 109 h 3475"/>
              <a:gd name="TX413" fmla="*/ 1065 w 2834"/>
              <a:gd name="TY413" fmla="*/ 121 h 3475"/>
              <a:gd name="TX414" fmla="*/ 1053 w 2834"/>
              <a:gd name="TY414" fmla="*/ 136 h 3475"/>
              <a:gd name="TX415" fmla="*/ 1046 w 2834"/>
              <a:gd name="TY415" fmla="*/ 154 h 3475"/>
              <a:gd name="TX416" fmla="*/ 1043 w 2834"/>
              <a:gd name="TY416" fmla="*/ 174 h 3475"/>
              <a:gd name="TX417" fmla="*/ 1046 w 2834"/>
              <a:gd name="TY417" fmla="*/ 194 h 3475"/>
              <a:gd name="TX418" fmla="*/ 1053 w 2834"/>
              <a:gd name="TY418" fmla="*/ 211 h 3475"/>
              <a:gd name="TX419" fmla="*/ 1065 w 2834"/>
              <a:gd name="TY419" fmla="*/ 226 h 3475"/>
              <a:gd name="TX420" fmla="*/ 1080 w 2834"/>
              <a:gd name="TY420" fmla="*/ 238 h 3475"/>
              <a:gd name="TX421" fmla="*/ 1098 w 2834"/>
              <a:gd name="TY421" fmla="*/ 245 h 3475"/>
              <a:gd name="TX422" fmla="*/ 1118 w 2834"/>
              <a:gd name="TY422" fmla="*/ 248 h 3475"/>
              <a:gd name="TX423" fmla="*/ 1138 w 2834"/>
              <a:gd name="TY423" fmla="*/ 245 h 3475"/>
              <a:gd name="TX424" fmla="*/ 1156 w 2834"/>
              <a:gd name="TY424" fmla="*/ 238 h 3475"/>
              <a:gd name="TX425" fmla="*/ 1170 w 2834"/>
              <a:gd name="TY425" fmla="*/ 226 h 3475"/>
              <a:gd name="TX426" fmla="*/ 1182 w 2834"/>
              <a:gd name="TY426" fmla="*/ 211 h 3475"/>
              <a:gd name="TX427" fmla="*/ 1189 w 2834"/>
              <a:gd name="TY427" fmla="*/ 194 h 3475"/>
              <a:gd name="TX428" fmla="*/ 1193 w 2834"/>
              <a:gd name="TY428" fmla="*/ 174 h 3475"/>
              <a:gd name="TX429" fmla="*/ 1189 w 2834"/>
              <a:gd name="TY429" fmla="*/ 154 h 3475"/>
              <a:gd name="TX430" fmla="*/ 1182 w 2834"/>
              <a:gd name="TY430" fmla="*/ 136 h 3475"/>
              <a:gd name="TX431" fmla="*/ 1170 w 2834"/>
              <a:gd name="TY431" fmla="*/ 121 h 3475"/>
              <a:gd name="TX432" fmla="*/ 1156 w 2834"/>
              <a:gd name="TY432" fmla="*/ 109 h 3475"/>
              <a:gd name="TX433" fmla="*/ 1138 w 2834"/>
              <a:gd name="TY433" fmla="*/ 102 h 3475"/>
              <a:gd name="TX434" fmla="*/ 1118 w 2834"/>
              <a:gd name="TY434" fmla="*/ 99 h 3475"/>
              <a:gd name="TX436" fmla="*/ 1116 w 2834"/>
              <a:gd name="TY436" fmla="*/ 0 h 3475"/>
              <a:gd name="TX437" fmla="*/ 1120 w 2834"/>
              <a:gd name="TY437" fmla="*/ 0 h 3475"/>
              <a:gd name="TX438" fmla="*/ 1150 w 2834"/>
              <a:gd name="TY438" fmla="*/ 3 h 3475"/>
              <a:gd name="TX439" fmla="*/ 1180 w 2834"/>
              <a:gd name="TY439" fmla="*/ 11 h 3475"/>
              <a:gd name="TX440" fmla="*/ 1206 w 2834"/>
              <a:gd name="TY440" fmla="*/ 23 h 3475"/>
              <a:gd name="TX441" fmla="*/ 1230 w 2834"/>
              <a:gd name="TY441" fmla="*/ 40 h 3475"/>
              <a:gd name="TX442" fmla="*/ 1252 w 2834"/>
              <a:gd name="TY442" fmla="*/ 61 h 3475"/>
              <a:gd name="TX443" fmla="*/ 1268 w 2834"/>
              <a:gd name="TY443" fmla="*/ 85 h 3475"/>
              <a:gd name="TX444" fmla="*/ 1281 w 2834"/>
              <a:gd name="TY444" fmla="*/ 112 h 3475"/>
              <a:gd name="TX445" fmla="*/ 1288 w 2834"/>
              <a:gd name="TY445" fmla="*/ 141 h 3475"/>
              <a:gd name="TX446" fmla="*/ 1292 w 2834"/>
              <a:gd name="TY446" fmla="*/ 171 h 3475"/>
              <a:gd name="TX447" fmla="*/ 1292 w 2834"/>
              <a:gd name="TY447" fmla="*/ 174 h 3475"/>
              <a:gd name="TX448" fmla="*/ 1294 w 2834"/>
              <a:gd name="TY448" fmla="*/ 194 h 3475"/>
              <a:gd name="TX449" fmla="*/ 1302 w 2834"/>
              <a:gd name="TY449" fmla="*/ 211 h 3475"/>
              <a:gd name="TX450" fmla="*/ 1314 w 2834"/>
              <a:gd name="TY450" fmla="*/ 226 h 3475"/>
              <a:gd name="TX451" fmla="*/ 1328 w 2834"/>
              <a:gd name="TY451" fmla="*/ 238 h 3475"/>
              <a:gd name="TX452" fmla="*/ 1345 w 2834"/>
              <a:gd name="TY452" fmla="*/ 245 h 3475"/>
              <a:gd name="TX453" fmla="*/ 1365 w 2834"/>
              <a:gd name="TY453" fmla="*/ 248 h 3475"/>
              <a:gd name="TX454" fmla="*/ 1442 w 2834"/>
              <a:gd name="TY454" fmla="*/ 248 h 3475"/>
              <a:gd name="TX455" fmla="*/ 1472 w 2834"/>
              <a:gd name="TY455" fmla="*/ 251 h 3475"/>
              <a:gd name="TX456" fmla="*/ 1499 w 2834"/>
              <a:gd name="TY456" fmla="*/ 260 h 3475"/>
              <a:gd name="TX457" fmla="*/ 1524 w 2834"/>
              <a:gd name="TY457" fmla="*/ 274 h 3475"/>
              <a:gd name="TX458" fmla="*/ 1547 w 2834"/>
              <a:gd name="TY458" fmla="*/ 291 h 3475"/>
              <a:gd name="TX459" fmla="*/ 1564 w 2834"/>
              <a:gd name="TY459" fmla="*/ 312 h 3475"/>
              <a:gd name="TX460" fmla="*/ 1578 w 2834"/>
              <a:gd name="TY460" fmla="*/ 338 h 3475"/>
              <a:gd name="TX461" fmla="*/ 1587 w 2834"/>
              <a:gd name="TY461" fmla="*/ 366 h 3475"/>
              <a:gd name="TX462" fmla="*/ 1590 w 2834"/>
              <a:gd name="TY462" fmla="*/ 396 h 3475"/>
              <a:gd name="TX463" fmla="*/ 1590 w 2834"/>
              <a:gd name="TY463" fmla="*/ 399 h 3475"/>
              <a:gd name="TX464" fmla="*/ 1587 w 2834"/>
              <a:gd name="TY464" fmla="*/ 428 h 3475"/>
              <a:gd name="TX465" fmla="*/ 1578 w 2834"/>
              <a:gd name="TY465" fmla="*/ 456 h 3475"/>
              <a:gd name="TX466" fmla="*/ 1564 w 2834"/>
              <a:gd name="TY466" fmla="*/ 481 h 3475"/>
              <a:gd name="TX467" fmla="*/ 1547 w 2834"/>
              <a:gd name="TY467" fmla="*/ 503 h 3475"/>
              <a:gd name="TX468" fmla="*/ 1524 w 2834"/>
              <a:gd name="TY468" fmla="*/ 521 h 3475"/>
              <a:gd name="TX469" fmla="*/ 1499 w 2834"/>
              <a:gd name="TY469" fmla="*/ 534 h 3475"/>
              <a:gd name="TX470" fmla="*/ 1472 w 2834"/>
              <a:gd name="TY470" fmla="*/ 543 h 3475"/>
              <a:gd name="TX471" fmla="*/ 1442 w 2834"/>
              <a:gd name="TY471" fmla="*/ 546 h 3475"/>
              <a:gd name="TX472" fmla="*/ 793 w 2834"/>
              <a:gd name="TY472" fmla="*/ 546 h 3475"/>
              <a:gd name="TX473" fmla="*/ 764 w 2834"/>
              <a:gd name="TY473" fmla="*/ 543 h 3475"/>
              <a:gd name="TX474" fmla="*/ 736 w 2834"/>
              <a:gd name="TY474" fmla="*/ 534 h 3475"/>
              <a:gd name="TX475" fmla="*/ 711 w 2834"/>
              <a:gd name="TY475" fmla="*/ 521 h 3475"/>
              <a:gd name="TX476" fmla="*/ 689 w 2834"/>
              <a:gd name="TY476" fmla="*/ 503 h 3475"/>
              <a:gd name="TX477" fmla="*/ 671 w 2834"/>
              <a:gd name="TY477" fmla="*/ 481 h 3475"/>
              <a:gd name="TX478" fmla="*/ 657 w 2834"/>
              <a:gd name="TY478" fmla="*/ 456 h 3475"/>
              <a:gd name="TX479" fmla="*/ 649 w 2834"/>
              <a:gd name="TY479" fmla="*/ 428 h 3475"/>
              <a:gd name="TX480" fmla="*/ 646 w 2834"/>
              <a:gd name="TY480" fmla="*/ 399 h 3475"/>
              <a:gd name="TX481" fmla="*/ 646 w 2834"/>
              <a:gd name="TY481" fmla="*/ 396 h 3475"/>
              <a:gd name="TX482" fmla="*/ 649 w 2834"/>
              <a:gd name="TY482" fmla="*/ 366 h 3475"/>
              <a:gd name="TX483" fmla="*/ 657 w 2834"/>
              <a:gd name="TY483" fmla="*/ 338 h 3475"/>
              <a:gd name="TX484" fmla="*/ 671 w 2834"/>
              <a:gd name="TY484" fmla="*/ 312 h 3475"/>
              <a:gd name="TX485" fmla="*/ 689 w 2834"/>
              <a:gd name="TY485" fmla="*/ 291 h 3475"/>
              <a:gd name="TX486" fmla="*/ 711 w 2834"/>
              <a:gd name="TY486" fmla="*/ 274 h 3475"/>
              <a:gd name="TX487" fmla="*/ 736 w 2834"/>
              <a:gd name="TY487" fmla="*/ 260 h 3475"/>
              <a:gd name="TX488" fmla="*/ 764 w 2834"/>
              <a:gd name="TY488" fmla="*/ 251 h 3475"/>
              <a:gd name="TX489" fmla="*/ 793 w 2834"/>
              <a:gd name="TY489" fmla="*/ 248 h 3475"/>
              <a:gd name="TX490" fmla="*/ 870 w 2834"/>
              <a:gd name="TY490" fmla="*/ 248 h 3475"/>
              <a:gd name="TX491" fmla="*/ 889 w 2834"/>
              <a:gd name="TY491" fmla="*/ 245 h 3475"/>
              <a:gd name="TX492" fmla="*/ 907 w 2834"/>
              <a:gd name="TY492" fmla="*/ 238 h 3475"/>
              <a:gd name="TX493" fmla="*/ 922 w 2834"/>
              <a:gd name="TY493" fmla="*/ 226 h 3475"/>
              <a:gd name="TX494" fmla="*/ 933 w 2834"/>
              <a:gd name="TY494" fmla="*/ 211 h 3475"/>
              <a:gd name="TX495" fmla="*/ 941 w 2834"/>
              <a:gd name="TY495" fmla="*/ 194 h 3475"/>
              <a:gd name="TX496" fmla="*/ 944 w 2834"/>
              <a:gd name="TY496" fmla="*/ 174 h 3475"/>
              <a:gd name="TX497" fmla="*/ 944 w 2834"/>
              <a:gd name="TY497" fmla="*/ 171 h 3475"/>
              <a:gd name="TX498" fmla="*/ 947 w 2834"/>
              <a:gd name="TY498" fmla="*/ 141 h 3475"/>
              <a:gd name="TX499" fmla="*/ 954 w 2834"/>
              <a:gd name="TY499" fmla="*/ 112 h 3475"/>
              <a:gd name="TX500" fmla="*/ 967 w 2834"/>
              <a:gd name="TY500" fmla="*/ 85 h 3475"/>
              <a:gd name="TX501" fmla="*/ 984 w 2834"/>
              <a:gd name="TY501" fmla="*/ 61 h 3475"/>
              <a:gd name="TX502" fmla="*/ 1005 w 2834"/>
              <a:gd name="TY502" fmla="*/ 40 h 3475"/>
              <a:gd name="TX503" fmla="*/ 1029 w 2834"/>
              <a:gd name="TY503" fmla="*/ 23 h 3475"/>
              <a:gd name="TX504" fmla="*/ 1056 w 2834"/>
              <a:gd name="TY504" fmla="*/ 11 h 3475"/>
              <a:gd name="TX505" fmla="*/ 1085 w 2834"/>
              <a:gd name="TY505" fmla="*/ 3 h 3475"/>
              <a:gd name="TX506" fmla="*/ 1116 w 2834"/>
              <a:gd name="TY506" fmla="*/ 0 h 34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7" y="TY447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6" y="TY506"/>
              </a:cxn>
            </a:cxnLst>
            <a:rect l="l" t="t" r="r" b="b"/>
            <a:pathLst>
              <a:path w="2834" h="3475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 cap="flat" cmpd="sng">
            <a:solidFill>
              <a:srgbClr val="FFC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9" name="텍스트 상자 118"/>
          <p:cNvSpPr txBox="1">
            <a:spLocks/>
          </p:cNvSpPr>
          <p:nvPr/>
        </p:nvSpPr>
        <p:spPr>
          <a:xfrm>
            <a:off x="1791335" y="3867785"/>
            <a:ext cx="2041525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Step. 1 /</a:t>
            </a:r>
            <a:r>
              <a:rPr lang="en-US" sz="14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프로젝트 선정이유</a:t>
            </a:r>
          </a:p>
        </p:txBody>
      </p:sp>
      <p:sp>
        <p:nvSpPr>
          <p:cNvPr id="120" name="텍스트 상자 119"/>
          <p:cNvSpPr txBox="1">
            <a:spLocks/>
          </p:cNvSpPr>
          <p:nvPr/>
        </p:nvSpPr>
        <p:spPr>
          <a:xfrm>
            <a:off x="4112260" y="3867785"/>
            <a:ext cx="2501265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Step. 2 / 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전기차에 대한 관점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" name="텍스트 상자 120"/>
          <p:cNvSpPr txBox="1">
            <a:spLocks/>
          </p:cNvSpPr>
          <p:nvPr/>
        </p:nvSpPr>
        <p:spPr>
          <a:xfrm>
            <a:off x="7218045" y="3867785"/>
            <a:ext cx="2212975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Step. 3 / 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전기자동차 수요예측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" name="도형 121"/>
          <p:cNvSpPr>
            <a:spLocks/>
          </p:cNvSpPr>
          <p:nvPr/>
        </p:nvSpPr>
        <p:spPr>
          <a:xfrm>
            <a:off x="3464560" y="3065145"/>
            <a:ext cx="694690" cy="647700"/>
          </a:xfrm>
          <a:prstGeom prst="diamond">
            <a:avLst/>
          </a:prstGeom>
          <a:solidFill>
            <a:srgbClr val="21262A"/>
          </a:solidFill>
          <a:ln w="0">
            <a:noFill/>
            <a:prstDash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3" name="도형 122"/>
          <p:cNvSpPr>
            <a:spLocks/>
          </p:cNvSpPr>
          <p:nvPr/>
        </p:nvSpPr>
        <p:spPr>
          <a:xfrm>
            <a:off x="6473190" y="3054350"/>
            <a:ext cx="694690" cy="647700"/>
          </a:xfrm>
          <a:prstGeom prst="diamond">
            <a:avLst/>
          </a:prstGeom>
          <a:solidFill>
            <a:srgbClr val="21262A"/>
          </a:solidFill>
          <a:ln w="0">
            <a:noFill/>
            <a:prstDash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도형 141"/>
          <p:cNvSpPr>
            <a:spLocks/>
          </p:cNvSpPr>
          <p:nvPr/>
        </p:nvSpPr>
        <p:spPr>
          <a:xfrm>
            <a:off x="5008245" y="2966720"/>
            <a:ext cx="664845" cy="760095"/>
          </a:xfrm>
          <a:custGeom>
            <a:avLst/>
            <a:gdLst>
              <a:gd name="TX0" fmla="*/ 2538 w 2834"/>
              <a:gd name="TY0" fmla="*/ 2529 h 3475"/>
              <a:gd name="TX1" fmla="*/ 2517 w 2834"/>
              <a:gd name="TY1" fmla="*/ 2531 h 3475"/>
              <a:gd name="TX2" fmla="*/ 2496 w 2834"/>
              <a:gd name="TY2" fmla="*/ 2537 h 3475"/>
              <a:gd name="TX3" fmla="*/ 2476 w 2834"/>
              <a:gd name="TY3" fmla="*/ 2547 h 3475"/>
              <a:gd name="TX4" fmla="*/ 2459 w 2834"/>
              <a:gd name="TY4" fmla="*/ 2563 h 3475"/>
              <a:gd name="TX5" fmla="*/ 2124 w 2834"/>
              <a:gd name="TY5" fmla="*/ 2939 h 3475"/>
              <a:gd name="TX6" fmla="*/ 1950 w 2834"/>
              <a:gd name="TY6" fmla="*/ 2800 h 3475"/>
              <a:gd name="TX7" fmla="*/ 1930 w 2834"/>
              <a:gd name="TY7" fmla="*/ 2787 h 3475"/>
              <a:gd name="TX8" fmla="*/ 1909 w 2834"/>
              <a:gd name="TY8" fmla="*/ 2780 h 3475"/>
              <a:gd name="TX9" fmla="*/ 1888 w 2834"/>
              <a:gd name="TY9" fmla="*/ 2778 h 3475"/>
              <a:gd name="TX10" fmla="*/ 1866 w 2834"/>
              <a:gd name="TY10" fmla="*/ 2780 h 3475"/>
              <a:gd name="TX11" fmla="*/ 1845 w 2834"/>
              <a:gd name="TY11" fmla="*/ 2787 h 3475"/>
              <a:gd name="TX12" fmla="*/ 1826 w 2834"/>
              <a:gd name="TY12" fmla="*/ 2799 h 3475"/>
              <a:gd name="TX13" fmla="*/ 1810 w 2834"/>
              <a:gd name="TY13" fmla="*/ 2814 h 3475"/>
              <a:gd name="TX14" fmla="*/ 1797 w 2834"/>
              <a:gd name="TY14" fmla="*/ 2834 h 3475"/>
              <a:gd name="TX15" fmla="*/ 1791 w 2834"/>
              <a:gd name="TY15" fmla="*/ 2855 h 3475"/>
              <a:gd name="TX16" fmla="*/ 1788 w 2834"/>
              <a:gd name="TY16" fmla="*/ 2876 h 3475"/>
              <a:gd name="TX17" fmla="*/ 1791 w 2834"/>
              <a:gd name="TY17" fmla="*/ 2899 h 3475"/>
              <a:gd name="TX18" fmla="*/ 1797 w 2834"/>
              <a:gd name="TY18" fmla="*/ 2920 h 3475"/>
              <a:gd name="TX19" fmla="*/ 1809 w 2834"/>
              <a:gd name="TY19" fmla="*/ 2938 h 3475"/>
              <a:gd name="TX20" fmla="*/ 1826 w 2834"/>
              <a:gd name="TY20" fmla="*/ 2954 h 3475"/>
              <a:gd name="TX21" fmla="*/ 2073 w 2834"/>
              <a:gd name="TY21" fmla="*/ 3152 h 3475"/>
              <a:gd name="TX22" fmla="*/ 2093 w 2834"/>
              <a:gd name="TY22" fmla="*/ 3165 h 3475"/>
              <a:gd name="TX23" fmla="*/ 2114 w 2834"/>
              <a:gd name="TY23" fmla="*/ 3172 h 3475"/>
              <a:gd name="TX24" fmla="*/ 2135 w 2834"/>
              <a:gd name="TY24" fmla="*/ 3174 h 3475"/>
              <a:gd name="TX25" fmla="*/ 2156 w 2834"/>
              <a:gd name="TY25" fmla="*/ 3172 h 3475"/>
              <a:gd name="TX26" fmla="*/ 2175 w 2834"/>
              <a:gd name="TY26" fmla="*/ 3166 h 3475"/>
              <a:gd name="TX27" fmla="*/ 2194 w 2834"/>
              <a:gd name="TY27" fmla="*/ 3155 h 3475"/>
              <a:gd name="TX28" fmla="*/ 2210 w 2834"/>
              <a:gd name="TY28" fmla="*/ 3142 h 3475"/>
              <a:gd name="TX29" fmla="*/ 2607 w 2834"/>
              <a:gd name="TY29" fmla="*/ 2694 h 3475"/>
              <a:gd name="TX30" fmla="*/ 2620 w 2834"/>
              <a:gd name="TY30" fmla="*/ 2676 h 3475"/>
              <a:gd name="TX31" fmla="*/ 2628 w 2834"/>
              <a:gd name="TY31" fmla="*/ 2656 h 3475"/>
              <a:gd name="TX32" fmla="*/ 2633 w 2834"/>
              <a:gd name="TY32" fmla="*/ 2633 h 3475"/>
              <a:gd name="TX33" fmla="*/ 2631 w 2834"/>
              <a:gd name="TY33" fmla="*/ 2612 h 3475"/>
              <a:gd name="TX34" fmla="*/ 2625 w 2834"/>
              <a:gd name="TY34" fmla="*/ 2591 h 3475"/>
              <a:gd name="TX35" fmla="*/ 2615 w 2834"/>
              <a:gd name="TY35" fmla="*/ 2571 h 3475"/>
              <a:gd name="TX36" fmla="*/ 2599 w 2834"/>
              <a:gd name="TY36" fmla="*/ 2555 h 3475"/>
              <a:gd name="TX37" fmla="*/ 2580 w 2834"/>
              <a:gd name="TY37" fmla="*/ 2542 h 3475"/>
              <a:gd name="TX38" fmla="*/ 2560 w 2834"/>
              <a:gd name="TY38" fmla="*/ 2534 h 3475"/>
              <a:gd name="TX39" fmla="*/ 2538 w 2834"/>
              <a:gd name="TY39" fmla="*/ 2529 h 3475"/>
              <a:gd name="TX41" fmla="*/ 944 w 2834"/>
              <a:gd name="TY41" fmla="*/ 2430 h 3475"/>
              <a:gd name="TX42" fmla="*/ 1391 w 2834"/>
              <a:gd name="TY42" fmla="*/ 2430 h 3475"/>
              <a:gd name="TX43" fmla="*/ 1406 w 2834"/>
              <a:gd name="TY43" fmla="*/ 2433 h 3475"/>
              <a:gd name="TX44" fmla="*/ 1420 w 2834"/>
              <a:gd name="TY44" fmla="*/ 2440 h 3475"/>
              <a:gd name="TX45" fmla="*/ 1431 w 2834"/>
              <a:gd name="TY45" fmla="*/ 2450 h 3475"/>
              <a:gd name="TX46" fmla="*/ 1438 w 2834"/>
              <a:gd name="TY46" fmla="*/ 2464 h 3475"/>
              <a:gd name="TX47" fmla="*/ 1440 w 2834"/>
              <a:gd name="TY47" fmla="*/ 2480 h 3475"/>
              <a:gd name="TX48" fmla="*/ 1440 w 2834"/>
              <a:gd name="TY48" fmla="*/ 2529 h 3475"/>
              <a:gd name="TX49" fmla="*/ 1438 w 2834"/>
              <a:gd name="TY49" fmla="*/ 2545 h 3475"/>
              <a:gd name="TX50" fmla="*/ 1431 w 2834"/>
              <a:gd name="TY50" fmla="*/ 2559 h 3475"/>
              <a:gd name="TX51" fmla="*/ 1420 w 2834"/>
              <a:gd name="TY51" fmla="*/ 2569 h 3475"/>
              <a:gd name="TX52" fmla="*/ 1406 w 2834"/>
              <a:gd name="TY52" fmla="*/ 2577 h 3475"/>
              <a:gd name="TX53" fmla="*/ 1391 w 2834"/>
              <a:gd name="TY53" fmla="*/ 2579 h 3475"/>
              <a:gd name="TX54" fmla="*/ 944 w 2834"/>
              <a:gd name="TY54" fmla="*/ 2579 h 3475"/>
              <a:gd name="TX55" fmla="*/ 928 w 2834"/>
              <a:gd name="TY55" fmla="*/ 2577 h 3475"/>
              <a:gd name="TX56" fmla="*/ 914 w 2834"/>
              <a:gd name="TY56" fmla="*/ 2569 h 3475"/>
              <a:gd name="TX57" fmla="*/ 904 w 2834"/>
              <a:gd name="TY57" fmla="*/ 2559 h 3475"/>
              <a:gd name="TX58" fmla="*/ 896 w 2834"/>
              <a:gd name="TY58" fmla="*/ 2545 h 3475"/>
              <a:gd name="TX59" fmla="*/ 894 w 2834"/>
              <a:gd name="TY59" fmla="*/ 2529 h 3475"/>
              <a:gd name="TX60" fmla="*/ 894 w 2834"/>
              <a:gd name="TY60" fmla="*/ 2480 h 3475"/>
              <a:gd name="TX61" fmla="*/ 896 w 2834"/>
              <a:gd name="TY61" fmla="*/ 2464 h 3475"/>
              <a:gd name="TX62" fmla="*/ 904 w 2834"/>
              <a:gd name="TY62" fmla="*/ 2450 h 3475"/>
              <a:gd name="TX63" fmla="*/ 914 w 2834"/>
              <a:gd name="TY63" fmla="*/ 2440 h 3475"/>
              <a:gd name="TX64" fmla="*/ 928 w 2834"/>
              <a:gd name="TY64" fmla="*/ 2433 h 3475"/>
              <a:gd name="TX65" fmla="*/ 944 w 2834"/>
              <a:gd name="TY65" fmla="*/ 2430 h 3475"/>
              <a:gd name="TX67" fmla="*/ 769 w 2834"/>
              <a:gd name="TY67" fmla="*/ 2319 h 3475"/>
              <a:gd name="TX68" fmla="*/ 783 w 2834"/>
              <a:gd name="TY68" fmla="*/ 2322 h 3475"/>
              <a:gd name="TX69" fmla="*/ 795 w 2834"/>
              <a:gd name="TY69" fmla="*/ 2330 h 3475"/>
              <a:gd name="TX70" fmla="*/ 805 w 2834"/>
              <a:gd name="TY70" fmla="*/ 2341 h 3475"/>
              <a:gd name="TX71" fmla="*/ 810 w 2834"/>
              <a:gd name="TY71" fmla="*/ 2355 h 3475"/>
              <a:gd name="TX72" fmla="*/ 810 w 2834"/>
              <a:gd name="TY72" fmla="*/ 2368 h 3475"/>
              <a:gd name="TX73" fmla="*/ 807 w 2834"/>
              <a:gd name="TY73" fmla="*/ 2382 h 3475"/>
              <a:gd name="TX74" fmla="*/ 800 w 2834"/>
              <a:gd name="TY74" fmla="*/ 2395 h 3475"/>
              <a:gd name="TX75" fmla="*/ 616 w 2834"/>
              <a:gd name="TY75" fmla="*/ 2600 h 3475"/>
              <a:gd name="TX76" fmla="*/ 606 w 2834"/>
              <a:gd name="TY76" fmla="*/ 2608 h 3475"/>
              <a:gd name="TX77" fmla="*/ 594 w 2834"/>
              <a:gd name="TY77" fmla="*/ 2613 h 3475"/>
              <a:gd name="TX78" fmla="*/ 581 w 2834"/>
              <a:gd name="TY78" fmla="*/ 2616 h 3475"/>
              <a:gd name="TX79" fmla="*/ 567 w 2834"/>
              <a:gd name="TY79" fmla="*/ 2612 h 3475"/>
              <a:gd name="TX80" fmla="*/ 553 w 2834"/>
              <a:gd name="TY80" fmla="*/ 2605 h 3475"/>
              <a:gd name="TX81" fmla="*/ 439 w 2834"/>
              <a:gd name="TY81" fmla="*/ 2514 h 3475"/>
              <a:gd name="TX82" fmla="*/ 430 w 2834"/>
              <a:gd name="TY82" fmla="*/ 2503 h 3475"/>
              <a:gd name="TX83" fmla="*/ 423 w 2834"/>
              <a:gd name="TY83" fmla="*/ 2490 h 3475"/>
              <a:gd name="TX84" fmla="*/ 422 w 2834"/>
              <a:gd name="TY84" fmla="*/ 2477 h 3475"/>
              <a:gd name="TX85" fmla="*/ 425 w 2834"/>
              <a:gd name="TY85" fmla="*/ 2463 h 3475"/>
              <a:gd name="TX86" fmla="*/ 432 w 2834"/>
              <a:gd name="TY86" fmla="*/ 2449 h 3475"/>
              <a:gd name="TX87" fmla="*/ 442 w 2834"/>
              <a:gd name="TY87" fmla="*/ 2440 h 3475"/>
              <a:gd name="TX88" fmla="*/ 456 w 2834"/>
              <a:gd name="TY88" fmla="*/ 2435 h 3475"/>
              <a:gd name="TX89" fmla="*/ 470 w 2834"/>
              <a:gd name="TY89" fmla="*/ 2433 h 3475"/>
              <a:gd name="TX90" fmla="*/ 484 w 2834"/>
              <a:gd name="TY90" fmla="*/ 2436 h 3475"/>
              <a:gd name="TX91" fmla="*/ 496 w 2834"/>
              <a:gd name="TY91" fmla="*/ 2443 h 3475"/>
              <a:gd name="TX92" fmla="*/ 576 w 2834"/>
              <a:gd name="TY92" fmla="*/ 2507 h 3475"/>
              <a:gd name="TX93" fmla="*/ 731 w 2834"/>
              <a:gd name="TY93" fmla="*/ 2334 h 3475"/>
              <a:gd name="TX94" fmla="*/ 742 w 2834"/>
              <a:gd name="TY94" fmla="*/ 2324 h 3475"/>
              <a:gd name="TX95" fmla="*/ 755 w 2834"/>
              <a:gd name="TY95" fmla="*/ 2320 h 3475"/>
              <a:gd name="TX96" fmla="*/ 769 w 2834"/>
              <a:gd name="TY96" fmla="*/ 2319 h 3475"/>
              <a:gd name="TX98" fmla="*/ 2186 w 2834"/>
              <a:gd name="TY98" fmla="*/ 2182 h 3475"/>
              <a:gd name="TX99" fmla="*/ 2251 w 2834"/>
              <a:gd name="TY99" fmla="*/ 2185 h 3475"/>
              <a:gd name="TX100" fmla="*/ 2316 w 2834"/>
              <a:gd name="TY100" fmla="*/ 2196 h 3475"/>
              <a:gd name="TX101" fmla="*/ 2378 w 2834"/>
              <a:gd name="TY101" fmla="*/ 2212 h 3475"/>
              <a:gd name="TX102" fmla="*/ 2437 w 2834"/>
              <a:gd name="TY102" fmla="*/ 2233 h 3475"/>
              <a:gd name="TX103" fmla="*/ 2494 w 2834"/>
              <a:gd name="TY103" fmla="*/ 2260 h 3475"/>
              <a:gd name="TX104" fmla="*/ 2546 w 2834"/>
              <a:gd name="TY104" fmla="*/ 2293 h 3475"/>
              <a:gd name="TX105" fmla="*/ 2596 w 2834"/>
              <a:gd name="TY105" fmla="*/ 2329 h 3475"/>
              <a:gd name="TX106" fmla="*/ 2642 w 2834"/>
              <a:gd name="TY106" fmla="*/ 2371 h 3475"/>
              <a:gd name="TX107" fmla="*/ 2683 w 2834"/>
              <a:gd name="TY107" fmla="*/ 2417 h 3475"/>
              <a:gd name="TX108" fmla="*/ 2721 w 2834"/>
              <a:gd name="TY108" fmla="*/ 2466 h 3475"/>
              <a:gd name="TX109" fmla="*/ 2753 w 2834"/>
              <a:gd name="TY109" fmla="*/ 2520 h 3475"/>
              <a:gd name="TX110" fmla="*/ 2780 w 2834"/>
              <a:gd name="TY110" fmla="*/ 2577 h 3475"/>
              <a:gd name="TX111" fmla="*/ 2802 w 2834"/>
              <a:gd name="TY111" fmla="*/ 2636 h 3475"/>
              <a:gd name="TX112" fmla="*/ 2818 w 2834"/>
              <a:gd name="TY112" fmla="*/ 2698 h 3475"/>
              <a:gd name="TX113" fmla="*/ 2828 w 2834"/>
              <a:gd name="TY113" fmla="*/ 2761 h 3475"/>
              <a:gd name="TX114" fmla="*/ 2831 w 2834"/>
              <a:gd name="TY114" fmla="*/ 2827 h 3475"/>
              <a:gd name="TX115" fmla="*/ 2828 w 2834"/>
              <a:gd name="TY115" fmla="*/ 2893 h 3475"/>
              <a:gd name="TX116" fmla="*/ 2818 w 2834"/>
              <a:gd name="TY116" fmla="*/ 2958 h 3475"/>
              <a:gd name="TX117" fmla="*/ 2802 w 2834"/>
              <a:gd name="TY117" fmla="*/ 3019 h 3475"/>
              <a:gd name="TX118" fmla="*/ 2780 w 2834"/>
              <a:gd name="TY118" fmla="*/ 3079 h 3475"/>
              <a:gd name="TX119" fmla="*/ 2753 w 2834"/>
              <a:gd name="TY119" fmla="*/ 3134 h 3475"/>
              <a:gd name="TX120" fmla="*/ 2721 w 2834"/>
              <a:gd name="TY120" fmla="*/ 3188 h 3475"/>
              <a:gd name="TX121" fmla="*/ 2683 w 2834"/>
              <a:gd name="TY121" fmla="*/ 3237 h 3475"/>
              <a:gd name="TX122" fmla="*/ 2642 w 2834"/>
              <a:gd name="TY122" fmla="*/ 3283 h 3475"/>
              <a:gd name="TX123" fmla="*/ 2596 w 2834"/>
              <a:gd name="TY123" fmla="*/ 3325 h 3475"/>
              <a:gd name="TX124" fmla="*/ 2546 w 2834"/>
              <a:gd name="TY124" fmla="*/ 3362 h 3475"/>
              <a:gd name="TX125" fmla="*/ 2494 w 2834"/>
              <a:gd name="TY125" fmla="*/ 3394 h 3475"/>
              <a:gd name="TX126" fmla="*/ 2437 w 2834"/>
              <a:gd name="TY126" fmla="*/ 3421 h 3475"/>
              <a:gd name="TX127" fmla="*/ 2378 w 2834"/>
              <a:gd name="TY127" fmla="*/ 3443 h 3475"/>
              <a:gd name="TX128" fmla="*/ 2316 w 2834"/>
              <a:gd name="TY128" fmla="*/ 3459 h 3475"/>
              <a:gd name="TX129" fmla="*/ 2251 w 2834"/>
              <a:gd name="TY129" fmla="*/ 3469 h 3475"/>
              <a:gd name="TX130" fmla="*/ 2186 w 2834"/>
              <a:gd name="TY130" fmla="*/ 3472 h 3475"/>
              <a:gd name="TX131" fmla="*/ 2120 w 2834"/>
              <a:gd name="TY131" fmla="*/ 3469 h 3475"/>
              <a:gd name="TX132" fmla="*/ 2055 w 2834"/>
              <a:gd name="TY132" fmla="*/ 3459 h 3475"/>
              <a:gd name="TX133" fmla="*/ 1993 w 2834"/>
              <a:gd name="TY133" fmla="*/ 3443 h 3475"/>
              <a:gd name="TX134" fmla="*/ 1934 w 2834"/>
              <a:gd name="TY134" fmla="*/ 3421 h 3475"/>
              <a:gd name="TX135" fmla="*/ 1877 w 2834"/>
              <a:gd name="TY135" fmla="*/ 3394 h 3475"/>
              <a:gd name="TX136" fmla="*/ 1825 w 2834"/>
              <a:gd name="TY136" fmla="*/ 3362 h 3475"/>
              <a:gd name="TX137" fmla="*/ 1775 w 2834"/>
              <a:gd name="TY137" fmla="*/ 3325 h 3475"/>
              <a:gd name="TX138" fmla="*/ 1729 w 2834"/>
              <a:gd name="TY138" fmla="*/ 3283 h 3475"/>
              <a:gd name="TX139" fmla="*/ 1688 w 2834"/>
              <a:gd name="TY139" fmla="*/ 3237 h 3475"/>
              <a:gd name="TX140" fmla="*/ 1650 w 2834"/>
              <a:gd name="TY140" fmla="*/ 3188 h 3475"/>
              <a:gd name="TX141" fmla="*/ 1618 w 2834"/>
              <a:gd name="TY141" fmla="*/ 3134 h 3475"/>
              <a:gd name="TX142" fmla="*/ 1591 w 2834"/>
              <a:gd name="TY142" fmla="*/ 3079 h 3475"/>
              <a:gd name="TX143" fmla="*/ 1569 w 2834"/>
              <a:gd name="TY143" fmla="*/ 3019 h 3475"/>
              <a:gd name="TX144" fmla="*/ 1553 w 2834"/>
              <a:gd name="TY144" fmla="*/ 2958 h 3475"/>
              <a:gd name="TX145" fmla="*/ 1543 w 2834"/>
              <a:gd name="TY145" fmla="*/ 2893 h 3475"/>
              <a:gd name="TX146" fmla="*/ 1540 w 2834"/>
              <a:gd name="TY146" fmla="*/ 2827 h 3475"/>
              <a:gd name="TX147" fmla="*/ 1543 w 2834"/>
              <a:gd name="TY147" fmla="*/ 2761 h 3475"/>
              <a:gd name="TX148" fmla="*/ 1553 w 2834"/>
              <a:gd name="TY148" fmla="*/ 2698 h 3475"/>
              <a:gd name="TX149" fmla="*/ 1569 w 2834"/>
              <a:gd name="TY149" fmla="*/ 2636 h 3475"/>
              <a:gd name="TX150" fmla="*/ 1591 w 2834"/>
              <a:gd name="TY150" fmla="*/ 2577 h 3475"/>
              <a:gd name="TX151" fmla="*/ 1618 w 2834"/>
              <a:gd name="TY151" fmla="*/ 2520 h 3475"/>
              <a:gd name="TX152" fmla="*/ 1650 w 2834"/>
              <a:gd name="TY152" fmla="*/ 2466 h 3475"/>
              <a:gd name="TX153" fmla="*/ 1688 w 2834"/>
              <a:gd name="TY153" fmla="*/ 2417 h 3475"/>
              <a:gd name="TX154" fmla="*/ 1729 w 2834"/>
              <a:gd name="TY154" fmla="*/ 2371 h 3475"/>
              <a:gd name="TX155" fmla="*/ 1775 w 2834"/>
              <a:gd name="TY155" fmla="*/ 2329 h 3475"/>
              <a:gd name="TX156" fmla="*/ 1825 w 2834"/>
              <a:gd name="TY156" fmla="*/ 2293 h 3475"/>
              <a:gd name="TX157" fmla="*/ 1877 w 2834"/>
              <a:gd name="TY157" fmla="*/ 2260 h 3475"/>
              <a:gd name="TX158" fmla="*/ 1934 w 2834"/>
              <a:gd name="TY158" fmla="*/ 2233 h 3475"/>
              <a:gd name="TX159" fmla="*/ 1993 w 2834"/>
              <a:gd name="TY159" fmla="*/ 2212 h 3475"/>
              <a:gd name="TX160" fmla="*/ 2055 w 2834"/>
              <a:gd name="TY160" fmla="*/ 2196 h 3475"/>
              <a:gd name="TX161" fmla="*/ 2120 w 2834"/>
              <a:gd name="TY161" fmla="*/ 2185 h 3475"/>
              <a:gd name="TX162" fmla="*/ 2186 w 2834"/>
              <a:gd name="TY162" fmla="*/ 2182 h 3475"/>
              <a:gd name="TX164" fmla="*/ 944 w 2834"/>
              <a:gd name="TY164" fmla="*/ 1984 h 3475"/>
              <a:gd name="TX165" fmla="*/ 1491 w 2834"/>
              <a:gd name="TY165" fmla="*/ 1984 h 3475"/>
              <a:gd name="TX166" fmla="*/ 1505 w 2834"/>
              <a:gd name="TY166" fmla="*/ 1986 h 3475"/>
              <a:gd name="TX167" fmla="*/ 1519 w 2834"/>
              <a:gd name="TY167" fmla="*/ 1994 h 3475"/>
              <a:gd name="TX168" fmla="*/ 1531 w 2834"/>
              <a:gd name="TY168" fmla="*/ 2004 h 3475"/>
              <a:gd name="TX169" fmla="*/ 1537 w 2834"/>
              <a:gd name="TY169" fmla="*/ 2018 h 3475"/>
              <a:gd name="TX170" fmla="*/ 1540 w 2834"/>
              <a:gd name="TY170" fmla="*/ 2034 h 3475"/>
              <a:gd name="TX171" fmla="*/ 1540 w 2834"/>
              <a:gd name="TY171" fmla="*/ 2083 h 3475"/>
              <a:gd name="TX172" fmla="*/ 1537 w 2834"/>
              <a:gd name="TY172" fmla="*/ 2099 h 3475"/>
              <a:gd name="TX173" fmla="*/ 1531 w 2834"/>
              <a:gd name="TY173" fmla="*/ 2113 h 3475"/>
              <a:gd name="TX174" fmla="*/ 1519 w 2834"/>
              <a:gd name="TY174" fmla="*/ 2123 h 3475"/>
              <a:gd name="TX175" fmla="*/ 1505 w 2834"/>
              <a:gd name="TY175" fmla="*/ 2131 h 3475"/>
              <a:gd name="TX176" fmla="*/ 1491 w 2834"/>
              <a:gd name="TY176" fmla="*/ 2133 h 3475"/>
              <a:gd name="TX177" fmla="*/ 944 w 2834"/>
              <a:gd name="TY177" fmla="*/ 2133 h 3475"/>
              <a:gd name="TX178" fmla="*/ 928 w 2834"/>
              <a:gd name="TY178" fmla="*/ 2131 h 3475"/>
              <a:gd name="TX179" fmla="*/ 914 w 2834"/>
              <a:gd name="TY179" fmla="*/ 2123 h 3475"/>
              <a:gd name="TX180" fmla="*/ 904 w 2834"/>
              <a:gd name="TY180" fmla="*/ 2113 h 3475"/>
              <a:gd name="TX181" fmla="*/ 896 w 2834"/>
              <a:gd name="TY181" fmla="*/ 2099 h 3475"/>
              <a:gd name="TX182" fmla="*/ 894 w 2834"/>
              <a:gd name="TY182" fmla="*/ 2083 h 3475"/>
              <a:gd name="TX183" fmla="*/ 894 w 2834"/>
              <a:gd name="TY183" fmla="*/ 2034 h 3475"/>
              <a:gd name="TX184" fmla="*/ 896 w 2834"/>
              <a:gd name="TY184" fmla="*/ 2018 h 3475"/>
              <a:gd name="TX185" fmla="*/ 904 w 2834"/>
              <a:gd name="TY185" fmla="*/ 2004 h 3475"/>
              <a:gd name="TX186" fmla="*/ 914 w 2834"/>
              <a:gd name="TY186" fmla="*/ 1994 h 3475"/>
              <a:gd name="TX187" fmla="*/ 928 w 2834"/>
              <a:gd name="TY187" fmla="*/ 1986 h 3475"/>
              <a:gd name="TX188" fmla="*/ 944 w 2834"/>
              <a:gd name="TY188" fmla="*/ 1984 h 3475"/>
              <a:gd name="TX190" fmla="*/ 769 w 2834"/>
              <a:gd name="TY190" fmla="*/ 1894 h 3475"/>
              <a:gd name="TX191" fmla="*/ 783 w 2834"/>
              <a:gd name="TY191" fmla="*/ 1897 h 3475"/>
              <a:gd name="TX192" fmla="*/ 795 w 2834"/>
              <a:gd name="TY192" fmla="*/ 1905 h 3475"/>
              <a:gd name="TX193" fmla="*/ 805 w 2834"/>
              <a:gd name="TY193" fmla="*/ 1916 h 3475"/>
              <a:gd name="TX194" fmla="*/ 810 w 2834"/>
              <a:gd name="TY194" fmla="*/ 1930 h 3475"/>
              <a:gd name="TX195" fmla="*/ 810 w 2834"/>
              <a:gd name="TY195" fmla="*/ 1943 h 3475"/>
              <a:gd name="TX196" fmla="*/ 807 w 2834"/>
              <a:gd name="TY196" fmla="*/ 1957 h 3475"/>
              <a:gd name="TX197" fmla="*/ 800 w 2834"/>
              <a:gd name="TY197" fmla="*/ 1970 h 3475"/>
              <a:gd name="TX198" fmla="*/ 616 w 2834"/>
              <a:gd name="TY198" fmla="*/ 2175 h 3475"/>
              <a:gd name="TX199" fmla="*/ 606 w 2834"/>
              <a:gd name="TY199" fmla="*/ 2183 h 3475"/>
              <a:gd name="TX200" fmla="*/ 594 w 2834"/>
              <a:gd name="TY200" fmla="*/ 2188 h 3475"/>
              <a:gd name="TX201" fmla="*/ 581 w 2834"/>
              <a:gd name="TY201" fmla="*/ 2191 h 3475"/>
              <a:gd name="TX202" fmla="*/ 567 w 2834"/>
              <a:gd name="TY202" fmla="*/ 2187 h 3475"/>
              <a:gd name="TX203" fmla="*/ 553 w 2834"/>
              <a:gd name="TY203" fmla="*/ 2180 h 3475"/>
              <a:gd name="TX204" fmla="*/ 439 w 2834"/>
              <a:gd name="TY204" fmla="*/ 2088 h 3475"/>
              <a:gd name="TX205" fmla="*/ 430 w 2834"/>
              <a:gd name="TY205" fmla="*/ 2078 h 3475"/>
              <a:gd name="TX206" fmla="*/ 423 w 2834"/>
              <a:gd name="TY206" fmla="*/ 2065 h 3475"/>
              <a:gd name="TX207" fmla="*/ 422 w 2834"/>
              <a:gd name="TY207" fmla="*/ 2052 h 3475"/>
              <a:gd name="TX208" fmla="*/ 425 w 2834"/>
              <a:gd name="TY208" fmla="*/ 2038 h 3475"/>
              <a:gd name="TX209" fmla="*/ 432 w 2834"/>
              <a:gd name="TY209" fmla="*/ 2024 h 3475"/>
              <a:gd name="TX210" fmla="*/ 442 w 2834"/>
              <a:gd name="TY210" fmla="*/ 2015 h 3475"/>
              <a:gd name="TX211" fmla="*/ 456 w 2834"/>
              <a:gd name="TY211" fmla="*/ 2010 h 3475"/>
              <a:gd name="TX212" fmla="*/ 470 w 2834"/>
              <a:gd name="TY212" fmla="*/ 2007 h 3475"/>
              <a:gd name="TX213" fmla="*/ 484 w 2834"/>
              <a:gd name="TY213" fmla="*/ 2011 h 3475"/>
              <a:gd name="TX214" fmla="*/ 496 w 2834"/>
              <a:gd name="TY214" fmla="*/ 2018 h 3475"/>
              <a:gd name="TX215" fmla="*/ 576 w 2834"/>
              <a:gd name="TY215" fmla="*/ 2082 h 3475"/>
              <a:gd name="TX216" fmla="*/ 731 w 2834"/>
              <a:gd name="TY216" fmla="*/ 1909 h 3475"/>
              <a:gd name="TX217" fmla="*/ 742 w 2834"/>
              <a:gd name="TY217" fmla="*/ 1899 h 3475"/>
              <a:gd name="TX218" fmla="*/ 755 w 2834"/>
              <a:gd name="TY218" fmla="*/ 1895 h 3475"/>
              <a:gd name="TX219" fmla="*/ 769 w 2834"/>
              <a:gd name="TY219" fmla="*/ 1894 h 3475"/>
              <a:gd name="TX221" fmla="*/ 944 w 2834"/>
              <a:gd name="TY221" fmla="*/ 1588 h 3475"/>
              <a:gd name="TX222" fmla="*/ 1738 w 2834"/>
              <a:gd name="TY222" fmla="*/ 1588 h 3475"/>
              <a:gd name="TX223" fmla="*/ 1754 w 2834"/>
              <a:gd name="TY223" fmla="*/ 1590 h 3475"/>
              <a:gd name="TX224" fmla="*/ 1768 w 2834"/>
              <a:gd name="TY224" fmla="*/ 1597 h 3475"/>
              <a:gd name="TX225" fmla="*/ 1778 w 2834"/>
              <a:gd name="TY225" fmla="*/ 1608 h 3475"/>
              <a:gd name="TX226" fmla="*/ 1786 w 2834"/>
              <a:gd name="TY226" fmla="*/ 1621 h 3475"/>
              <a:gd name="TX227" fmla="*/ 1788 w 2834"/>
              <a:gd name="TY227" fmla="*/ 1637 h 3475"/>
              <a:gd name="TX228" fmla="*/ 1788 w 2834"/>
              <a:gd name="TY228" fmla="*/ 1687 h 3475"/>
              <a:gd name="TX229" fmla="*/ 1786 w 2834"/>
              <a:gd name="TY229" fmla="*/ 1702 h 3475"/>
              <a:gd name="TX230" fmla="*/ 1778 w 2834"/>
              <a:gd name="TY230" fmla="*/ 1716 h 3475"/>
              <a:gd name="TX231" fmla="*/ 1768 w 2834"/>
              <a:gd name="TY231" fmla="*/ 1727 h 3475"/>
              <a:gd name="TX232" fmla="*/ 1754 w 2834"/>
              <a:gd name="TY232" fmla="*/ 1734 h 3475"/>
              <a:gd name="TX233" fmla="*/ 1738 w 2834"/>
              <a:gd name="TY233" fmla="*/ 1736 h 3475"/>
              <a:gd name="TX234" fmla="*/ 944 w 2834"/>
              <a:gd name="TY234" fmla="*/ 1736 h 3475"/>
              <a:gd name="TX235" fmla="*/ 928 w 2834"/>
              <a:gd name="TY235" fmla="*/ 1734 h 3475"/>
              <a:gd name="TX236" fmla="*/ 914 w 2834"/>
              <a:gd name="TY236" fmla="*/ 1727 h 3475"/>
              <a:gd name="TX237" fmla="*/ 904 w 2834"/>
              <a:gd name="TY237" fmla="*/ 1716 h 3475"/>
              <a:gd name="TX238" fmla="*/ 896 w 2834"/>
              <a:gd name="TY238" fmla="*/ 1702 h 3475"/>
              <a:gd name="TX239" fmla="*/ 894 w 2834"/>
              <a:gd name="TY239" fmla="*/ 1687 h 3475"/>
              <a:gd name="TX240" fmla="*/ 894 w 2834"/>
              <a:gd name="TY240" fmla="*/ 1637 h 3475"/>
              <a:gd name="TX241" fmla="*/ 896 w 2834"/>
              <a:gd name="TY241" fmla="*/ 1621 h 3475"/>
              <a:gd name="TX242" fmla="*/ 904 w 2834"/>
              <a:gd name="TY242" fmla="*/ 1608 h 3475"/>
              <a:gd name="TX243" fmla="*/ 914 w 2834"/>
              <a:gd name="TY243" fmla="*/ 1597 h 3475"/>
              <a:gd name="TX244" fmla="*/ 928 w 2834"/>
              <a:gd name="TY244" fmla="*/ 1590 h 3475"/>
              <a:gd name="TX245" fmla="*/ 944 w 2834"/>
              <a:gd name="TY245" fmla="*/ 1588 h 3475"/>
              <a:gd name="TX247" fmla="*/ 769 w 2834"/>
              <a:gd name="TY247" fmla="*/ 1472 h 3475"/>
              <a:gd name="TX248" fmla="*/ 783 w 2834"/>
              <a:gd name="TY248" fmla="*/ 1475 h 3475"/>
              <a:gd name="TX249" fmla="*/ 795 w 2834"/>
              <a:gd name="TY249" fmla="*/ 1483 h 3475"/>
              <a:gd name="TX250" fmla="*/ 805 w 2834"/>
              <a:gd name="TY250" fmla="*/ 1494 h 3475"/>
              <a:gd name="TX251" fmla="*/ 810 w 2834"/>
              <a:gd name="TY251" fmla="*/ 1508 h 3475"/>
              <a:gd name="TX252" fmla="*/ 810 w 2834"/>
              <a:gd name="TY252" fmla="*/ 1521 h 3475"/>
              <a:gd name="TX253" fmla="*/ 807 w 2834"/>
              <a:gd name="TY253" fmla="*/ 1535 h 3475"/>
              <a:gd name="TX254" fmla="*/ 800 w 2834"/>
              <a:gd name="TY254" fmla="*/ 1548 h 3475"/>
              <a:gd name="TX255" fmla="*/ 616 w 2834"/>
              <a:gd name="TY255" fmla="*/ 1753 h 3475"/>
              <a:gd name="TX256" fmla="*/ 606 w 2834"/>
              <a:gd name="TY256" fmla="*/ 1761 h 3475"/>
              <a:gd name="TX257" fmla="*/ 594 w 2834"/>
              <a:gd name="TY257" fmla="*/ 1767 h 3475"/>
              <a:gd name="TX258" fmla="*/ 581 w 2834"/>
              <a:gd name="TY258" fmla="*/ 1769 h 3475"/>
              <a:gd name="TX259" fmla="*/ 567 w 2834"/>
              <a:gd name="TY259" fmla="*/ 1765 h 3475"/>
              <a:gd name="TX260" fmla="*/ 553 w 2834"/>
              <a:gd name="TY260" fmla="*/ 1758 h 3475"/>
              <a:gd name="TX261" fmla="*/ 439 w 2834"/>
              <a:gd name="TY261" fmla="*/ 1667 h 3475"/>
              <a:gd name="TX262" fmla="*/ 430 w 2834"/>
              <a:gd name="TY262" fmla="*/ 1656 h 3475"/>
              <a:gd name="TX263" fmla="*/ 423 w 2834"/>
              <a:gd name="TY263" fmla="*/ 1643 h 3475"/>
              <a:gd name="TX264" fmla="*/ 422 w 2834"/>
              <a:gd name="TY264" fmla="*/ 1630 h 3475"/>
              <a:gd name="TX265" fmla="*/ 425 w 2834"/>
              <a:gd name="TY265" fmla="*/ 1615 h 3475"/>
              <a:gd name="TX266" fmla="*/ 432 w 2834"/>
              <a:gd name="TY266" fmla="*/ 1602 h 3475"/>
              <a:gd name="TX267" fmla="*/ 442 w 2834"/>
              <a:gd name="TY267" fmla="*/ 1593 h 3475"/>
              <a:gd name="TX268" fmla="*/ 456 w 2834"/>
              <a:gd name="TY268" fmla="*/ 1588 h 3475"/>
              <a:gd name="TX269" fmla="*/ 470 w 2834"/>
              <a:gd name="TY269" fmla="*/ 1586 h 3475"/>
              <a:gd name="TX270" fmla="*/ 484 w 2834"/>
              <a:gd name="TY270" fmla="*/ 1589 h 3475"/>
              <a:gd name="TX271" fmla="*/ 496 w 2834"/>
              <a:gd name="TY271" fmla="*/ 1596 h 3475"/>
              <a:gd name="TX272" fmla="*/ 576 w 2834"/>
              <a:gd name="TY272" fmla="*/ 1660 h 3475"/>
              <a:gd name="TX273" fmla="*/ 731 w 2834"/>
              <a:gd name="TY273" fmla="*/ 1487 h 3475"/>
              <a:gd name="TX274" fmla="*/ 742 w 2834"/>
              <a:gd name="TY274" fmla="*/ 1477 h 3475"/>
              <a:gd name="TX275" fmla="*/ 755 w 2834"/>
              <a:gd name="TY275" fmla="*/ 1473 h 3475"/>
              <a:gd name="TX276" fmla="*/ 769 w 2834"/>
              <a:gd name="TY276" fmla="*/ 1472 h 3475"/>
              <a:gd name="TX278" fmla="*/ 944 w 2834"/>
              <a:gd name="TY278" fmla="*/ 1140 h 3475"/>
              <a:gd name="TX279" fmla="*/ 1738 w 2834"/>
              <a:gd name="TY279" fmla="*/ 1140 h 3475"/>
              <a:gd name="TX280" fmla="*/ 1754 w 2834"/>
              <a:gd name="TY280" fmla="*/ 1144 h 3475"/>
              <a:gd name="TX281" fmla="*/ 1768 w 2834"/>
              <a:gd name="TY281" fmla="*/ 1150 h 3475"/>
              <a:gd name="TX282" fmla="*/ 1778 w 2834"/>
              <a:gd name="TY282" fmla="*/ 1162 h 3475"/>
              <a:gd name="TX283" fmla="*/ 1786 w 2834"/>
              <a:gd name="TY283" fmla="*/ 1175 h 3475"/>
              <a:gd name="TX284" fmla="*/ 1788 w 2834"/>
              <a:gd name="TY284" fmla="*/ 1190 h 3475"/>
              <a:gd name="TX285" fmla="*/ 1788 w 2834"/>
              <a:gd name="TY285" fmla="*/ 1240 h 3475"/>
              <a:gd name="TX286" fmla="*/ 1786 w 2834"/>
              <a:gd name="TY286" fmla="*/ 1255 h 3475"/>
              <a:gd name="TX287" fmla="*/ 1778 w 2834"/>
              <a:gd name="TY287" fmla="*/ 1269 h 3475"/>
              <a:gd name="TX288" fmla="*/ 1768 w 2834"/>
              <a:gd name="TY288" fmla="*/ 1280 h 3475"/>
              <a:gd name="TX289" fmla="*/ 1754 w 2834"/>
              <a:gd name="TY289" fmla="*/ 1287 h 3475"/>
              <a:gd name="TX290" fmla="*/ 1738 w 2834"/>
              <a:gd name="TY290" fmla="*/ 1290 h 3475"/>
              <a:gd name="TX291" fmla="*/ 944 w 2834"/>
              <a:gd name="TY291" fmla="*/ 1290 h 3475"/>
              <a:gd name="TX292" fmla="*/ 928 w 2834"/>
              <a:gd name="TY292" fmla="*/ 1287 h 3475"/>
              <a:gd name="TX293" fmla="*/ 914 w 2834"/>
              <a:gd name="TY293" fmla="*/ 1280 h 3475"/>
              <a:gd name="TX294" fmla="*/ 904 w 2834"/>
              <a:gd name="TY294" fmla="*/ 1269 h 3475"/>
              <a:gd name="TX295" fmla="*/ 896 w 2834"/>
              <a:gd name="TY295" fmla="*/ 1255 h 3475"/>
              <a:gd name="TX296" fmla="*/ 894 w 2834"/>
              <a:gd name="TY296" fmla="*/ 1240 h 3475"/>
              <a:gd name="TX297" fmla="*/ 894 w 2834"/>
              <a:gd name="TY297" fmla="*/ 1190 h 3475"/>
              <a:gd name="TX298" fmla="*/ 896 w 2834"/>
              <a:gd name="TY298" fmla="*/ 1175 h 3475"/>
              <a:gd name="TX299" fmla="*/ 904 w 2834"/>
              <a:gd name="TY299" fmla="*/ 1162 h 3475"/>
              <a:gd name="TX300" fmla="*/ 914 w 2834"/>
              <a:gd name="TY300" fmla="*/ 1150 h 3475"/>
              <a:gd name="TX301" fmla="*/ 928 w 2834"/>
              <a:gd name="TY301" fmla="*/ 1144 h 3475"/>
              <a:gd name="TX302" fmla="*/ 944 w 2834"/>
              <a:gd name="TY302" fmla="*/ 1140 h 3475"/>
              <a:gd name="TX304" fmla="*/ 769 w 2834"/>
              <a:gd name="TY304" fmla="*/ 1030 h 3475"/>
              <a:gd name="TX305" fmla="*/ 783 w 2834"/>
              <a:gd name="TY305" fmla="*/ 1034 h 3475"/>
              <a:gd name="TX306" fmla="*/ 795 w 2834"/>
              <a:gd name="TY306" fmla="*/ 1042 h 3475"/>
              <a:gd name="TX307" fmla="*/ 805 w 2834"/>
              <a:gd name="TY307" fmla="*/ 1053 h 3475"/>
              <a:gd name="TX308" fmla="*/ 810 w 2834"/>
              <a:gd name="TY308" fmla="*/ 1066 h 3475"/>
              <a:gd name="TX309" fmla="*/ 810 w 2834"/>
              <a:gd name="TY309" fmla="*/ 1081 h 3475"/>
              <a:gd name="TX310" fmla="*/ 807 w 2834"/>
              <a:gd name="TY310" fmla="*/ 1094 h 3475"/>
              <a:gd name="TX311" fmla="*/ 800 w 2834"/>
              <a:gd name="TY311" fmla="*/ 1106 h 3475"/>
              <a:gd name="TX312" fmla="*/ 616 w 2834"/>
              <a:gd name="TY312" fmla="*/ 1312 h 3475"/>
              <a:gd name="TX313" fmla="*/ 606 w 2834"/>
              <a:gd name="TY313" fmla="*/ 1320 h 3475"/>
              <a:gd name="TX314" fmla="*/ 594 w 2834"/>
              <a:gd name="TY314" fmla="*/ 1326 h 3475"/>
              <a:gd name="TX315" fmla="*/ 581 w 2834"/>
              <a:gd name="TY315" fmla="*/ 1327 h 3475"/>
              <a:gd name="TX316" fmla="*/ 567 w 2834"/>
              <a:gd name="TY316" fmla="*/ 1325 h 3475"/>
              <a:gd name="TX317" fmla="*/ 553 w 2834"/>
              <a:gd name="TY317" fmla="*/ 1317 h 3475"/>
              <a:gd name="TX318" fmla="*/ 439 w 2834"/>
              <a:gd name="TY318" fmla="*/ 1226 h 3475"/>
              <a:gd name="TX319" fmla="*/ 430 w 2834"/>
              <a:gd name="TY319" fmla="*/ 1215 h 3475"/>
              <a:gd name="TX320" fmla="*/ 423 w 2834"/>
              <a:gd name="TY320" fmla="*/ 1202 h 3475"/>
              <a:gd name="TX321" fmla="*/ 422 w 2834"/>
              <a:gd name="TY321" fmla="*/ 1188 h 3475"/>
              <a:gd name="TX322" fmla="*/ 425 w 2834"/>
              <a:gd name="TY322" fmla="*/ 1174 h 3475"/>
              <a:gd name="TX323" fmla="*/ 432 w 2834"/>
              <a:gd name="TY323" fmla="*/ 1162 h 3475"/>
              <a:gd name="TX324" fmla="*/ 442 w 2834"/>
              <a:gd name="TY324" fmla="*/ 1152 h 3475"/>
              <a:gd name="TX325" fmla="*/ 456 w 2834"/>
              <a:gd name="TY325" fmla="*/ 1146 h 3475"/>
              <a:gd name="TX326" fmla="*/ 470 w 2834"/>
              <a:gd name="TY326" fmla="*/ 1145 h 3475"/>
              <a:gd name="TX327" fmla="*/ 484 w 2834"/>
              <a:gd name="TY327" fmla="*/ 1147 h 3475"/>
              <a:gd name="TX328" fmla="*/ 496 w 2834"/>
              <a:gd name="TY328" fmla="*/ 1154 h 3475"/>
              <a:gd name="TX329" fmla="*/ 576 w 2834"/>
              <a:gd name="TY329" fmla="*/ 1218 h 3475"/>
              <a:gd name="TX330" fmla="*/ 731 w 2834"/>
              <a:gd name="TY330" fmla="*/ 1046 h 3475"/>
              <a:gd name="TX331" fmla="*/ 742 w 2834"/>
              <a:gd name="TY331" fmla="*/ 1036 h 3475"/>
              <a:gd name="TX332" fmla="*/ 755 w 2834"/>
              <a:gd name="TY332" fmla="*/ 1031 h 3475"/>
              <a:gd name="TX333" fmla="*/ 769 w 2834"/>
              <a:gd name="TY333" fmla="*/ 1030 h 3475"/>
              <a:gd name="TX335" fmla="*/ 150 w 2834"/>
              <a:gd name="TY335" fmla="*/ 347 h 3475"/>
              <a:gd name="TX336" fmla="*/ 552 w 2834"/>
              <a:gd name="TY336" fmla="*/ 347 h 3475"/>
              <a:gd name="TX337" fmla="*/ 548 w 2834"/>
              <a:gd name="TY337" fmla="*/ 372 h 3475"/>
              <a:gd name="TX338" fmla="*/ 547 w 2834"/>
              <a:gd name="TY338" fmla="*/ 399 h 3475"/>
              <a:gd name="TX339" fmla="*/ 550 w 2834"/>
              <a:gd name="TY339" fmla="*/ 439 h 3475"/>
              <a:gd name="TX340" fmla="*/ 559 w 2834"/>
              <a:gd name="TY340" fmla="*/ 477 h 3475"/>
              <a:gd name="TX341" fmla="*/ 574 w 2834"/>
              <a:gd name="TY341" fmla="*/ 511 h 3475"/>
              <a:gd name="TX342" fmla="*/ 594 w 2834"/>
              <a:gd name="TY342" fmla="*/ 544 h 3475"/>
              <a:gd name="TX343" fmla="*/ 618 w 2834"/>
              <a:gd name="TY343" fmla="*/ 572 h 3475"/>
              <a:gd name="TX344" fmla="*/ 648 w 2834"/>
              <a:gd name="TY344" fmla="*/ 598 h 3475"/>
              <a:gd name="TX345" fmla="*/ 681 w 2834"/>
              <a:gd name="TY345" fmla="*/ 618 h 3475"/>
              <a:gd name="TX346" fmla="*/ 715 w 2834"/>
              <a:gd name="TY346" fmla="*/ 632 h 3475"/>
              <a:gd name="TX347" fmla="*/ 753 w 2834"/>
              <a:gd name="TY347" fmla="*/ 642 h 3475"/>
              <a:gd name="TX348" fmla="*/ 793 w 2834"/>
              <a:gd name="TY348" fmla="*/ 645 h 3475"/>
              <a:gd name="TX349" fmla="*/ 1442 w 2834"/>
              <a:gd name="TY349" fmla="*/ 645 h 3475"/>
              <a:gd name="TX350" fmla="*/ 1482 w 2834"/>
              <a:gd name="TY350" fmla="*/ 642 h 3475"/>
              <a:gd name="TX351" fmla="*/ 1520 w 2834"/>
              <a:gd name="TY351" fmla="*/ 632 h 3475"/>
              <a:gd name="TX352" fmla="*/ 1555 w 2834"/>
              <a:gd name="TY352" fmla="*/ 618 h 3475"/>
              <a:gd name="TX353" fmla="*/ 1588 w 2834"/>
              <a:gd name="TY353" fmla="*/ 597 h 3475"/>
              <a:gd name="TX354" fmla="*/ 1616 w 2834"/>
              <a:gd name="TY354" fmla="*/ 572 h 3475"/>
              <a:gd name="TX355" fmla="*/ 1641 w 2834"/>
              <a:gd name="TY355" fmla="*/ 543 h 3475"/>
              <a:gd name="TX356" fmla="*/ 1661 w 2834"/>
              <a:gd name="TY356" fmla="*/ 510 h 3475"/>
              <a:gd name="TX357" fmla="*/ 1676 w 2834"/>
              <a:gd name="TY357" fmla="*/ 475 h 3475"/>
              <a:gd name="TX358" fmla="*/ 1686 w 2834"/>
              <a:gd name="TY358" fmla="*/ 436 h 3475"/>
              <a:gd name="TX359" fmla="*/ 1689 w 2834"/>
              <a:gd name="TY359" fmla="*/ 396 h 3475"/>
              <a:gd name="TX360" fmla="*/ 1688 w 2834"/>
              <a:gd name="TY360" fmla="*/ 371 h 3475"/>
              <a:gd name="TX361" fmla="*/ 1683 w 2834"/>
              <a:gd name="TY361" fmla="*/ 347 h 3475"/>
              <a:gd name="TX362" fmla="*/ 1987 w 2834"/>
              <a:gd name="TY362" fmla="*/ 347 h 3475"/>
              <a:gd name="TX363" fmla="*/ 2029 w 2834"/>
              <a:gd name="TY363" fmla="*/ 349 h 3475"/>
              <a:gd name="TX364" fmla="*/ 2067 w 2834"/>
              <a:gd name="TY364" fmla="*/ 356 h 3475"/>
              <a:gd name="TX365" fmla="*/ 2101 w 2834"/>
              <a:gd name="TY365" fmla="*/ 366 h 3475"/>
              <a:gd name="TX366" fmla="*/ 2132 w 2834"/>
              <a:gd name="TY366" fmla="*/ 379 h 3475"/>
              <a:gd name="TX367" fmla="*/ 2159 w 2834"/>
              <a:gd name="TY367" fmla="*/ 396 h 3475"/>
              <a:gd name="TX368" fmla="*/ 2182 w 2834"/>
              <a:gd name="TY368" fmla="*/ 416 h 3475"/>
              <a:gd name="TX369" fmla="*/ 2201 w 2834"/>
              <a:gd name="TY369" fmla="*/ 438 h 3475"/>
              <a:gd name="TX370" fmla="*/ 2215 w 2834"/>
              <a:gd name="TY370" fmla="*/ 462 h 3475"/>
              <a:gd name="TX371" fmla="*/ 2226 w 2834"/>
              <a:gd name="TY371" fmla="*/ 488 h 3475"/>
              <a:gd name="TX372" fmla="*/ 2233 w 2834"/>
              <a:gd name="TY372" fmla="*/ 517 h 3475"/>
              <a:gd name="TX373" fmla="*/ 2235 w 2834"/>
              <a:gd name="TY373" fmla="*/ 546 h 3475"/>
              <a:gd name="TX374" fmla="*/ 2235 w 2834"/>
              <a:gd name="TY374" fmla="*/ 2036 h 3475"/>
              <a:gd name="TX375" fmla="*/ 2210 w 2834"/>
              <a:gd name="TY375" fmla="*/ 2035 h 3475"/>
              <a:gd name="TX376" fmla="*/ 2186 w 2834"/>
              <a:gd name="TY376" fmla="*/ 2034 h 3475"/>
              <a:gd name="TX377" fmla="*/ 2118 w 2834"/>
              <a:gd name="TY377" fmla="*/ 2037 h 3475"/>
              <a:gd name="TX378" fmla="*/ 2051 w 2834"/>
              <a:gd name="TY378" fmla="*/ 2045 h 3475"/>
              <a:gd name="TX379" fmla="*/ 1987 w 2834"/>
              <a:gd name="TY379" fmla="*/ 2060 h 3475"/>
              <a:gd name="TX380" fmla="*/ 1987 w 2834"/>
              <a:gd name="TY380" fmla="*/ 893 h 3475"/>
              <a:gd name="TX381" fmla="*/ 249 w 2834"/>
              <a:gd name="TY381" fmla="*/ 893 h 3475"/>
              <a:gd name="TX382" fmla="*/ 249 w 2834"/>
              <a:gd name="TY382" fmla="*/ 2876 h 3475"/>
              <a:gd name="TX383" fmla="*/ 1394 w 2834"/>
              <a:gd name="TY383" fmla="*/ 2876 h 3475"/>
              <a:gd name="TX384" fmla="*/ 1400 w 2834"/>
              <a:gd name="TY384" fmla="*/ 2942 h 3475"/>
              <a:gd name="TX385" fmla="*/ 1412 w 2834"/>
              <a:gd name="TY385" fmla="*/ 3005 h 3475"/>
              <a:gd name="TX386" fmla="*/ 1429 w 2834"/>
              <a:gd name="TY386" fmla="*/ 3066 h 3475"/>
              <a:gd name="TX387" fmla="*/ 1450 w 2834"/>
              <a:gd name="TY387" fmla="*/ 3125 h 3475"/>
              <a:gd name="TX388" fmla="*/ 199 w 2834"/>
              <a:gd name="TY388" fmla="*/ 3125 h 3475"/>
              <a:gd name="TX389" fmla="*/ 163 w 2834"/>
              <a:gd name="TY389" fmla="*/ 3122 h 3475"/>
              <a:gd name="TX390" fmla="*/ 130 w 2834"/>
              <a:gd name="TY390" fmla="*/ 3112 h 3475"/>
              <a:gd name="TX391" fmla="*/ 99 w 2834"/>
              <a:gd name="TY391" fmla="*/ 3097 h 3475"/>
              <a:gd name="TX392" fmla="*/ 71 w 2834"/>
              <a:gd name="TY392" fmla="*/ 3079 h 3475"/>
              <a:gd name="TX393" fmla="*/ 47 w 2834"/>
              <a:gd name="TY393" fmla="*/ 3054 h 3475"/>
              <a:gd name="TX394" fmla="*/ 27 w 2834"/>
              <a:gd name="TY394" fmla="*/ 3027 h 3475"/>
              <a:gd name="TX395" fmla="*/ 13 w 2834"/>
              <a:gd name="TY395" fmla="*/ 2995 h 3475"/>
              <a:gd name="TX396" fmla="*/ 3 w 2834"/>
              <a:gd name="TY396" fmla="*/ 2962 h 3475"/>
              <a:gd name="TX397" fmla="*/ 0 w 2834"/>
              <a:gd name="TY397" fmla="*/ 2926 h 3475"/>
              <a:gd name="TX398" fmla="*/ 0 w 2834"/>
              <a:gd name="TY398" fmla="*/ 546 h 3475"/>
              <a:gd name="TX399" fmla="*/ 3 w 2834"/>
              <a:gd name="TY399" fmla="*/ 513 h 3475"/>
              <a:gd name="TX400" fmla="*/ 9 w 2834"/>
              <a:gd name="TY400" fmla="*/ 483 h 3475"/>
              <a:gd name="TX401" fmla="*/ 21 w 2834"/>
              <a:gd name="TY401" fmla="*/ 455 h 3475"/>
              <a:gd name="TX402" fmla="*/ 36 w 2834"/>
              <a:gd name="TY402" fmla="*/ 428 h 3475"/>
              <a:gd name="TX403" fmla="*/ 53 w 2834"/>
              <a:gd name="TY403" fmla="*/ 405 h 3475"/>
              <a:gd name="TX404" fmla="*/ 71 w 2834"/>
              <a:gd name="TY404" fmla="*/ 385 h 3475"/>
              <a:gd name="TX405" fmla="*/ 91 w 2834"/>
              <a:gd name="TY405" fmla="*/ 369 h 3475"/>
              <a:gd name="TX406" fmla="*/ 111 w 2834"/>
              <a:gd name="TY406" fmla="*/ 358 h 3475"/>
              <a:gd name="TX407" fmla="*/ 131 w 2834"/>
              <a:gd name="TY407" fmla="*/ 349 h 3475"/>
              <a:gd name="TX408" fmla="*/ 150 w 2834"/>
              <a:gd name="TY408" fmla="*/ 347 h 3475"/>
              <a:gd name="TX410" fmla="*/ 1118 w 2834"/>
              <a:gd name="TY410" fmla="*/ 99 h 3475"/>
              <a:gd name="TX411" fmla="*/ 1098 w 2834"/>
              <a:gd name="TY411" fmla="*/ 102 h 3475"/>
              <a:gd name="TX412" fmla="*/ 1080 w 2834"/>
              <a:gd name="TY412" fmla="*/ 109 h 3475"/>
              <a:gd name="TX413" fmla="*/ 1065 w 2834"/>
              <a:gd name="TY413" fmla="*/ 121 h 3475"/>
              <a:gd name="TX414" fmla="*/ 1053 w 2834"/>
              <a:gd name="TY414" fmla="*/ 136 h 3475"/>
              <a:gd name="TX415" fmla="*/ 1046 w 2834"/>
              <a:gd name="TY415" fmla="*/ 154 h 3475"/>
              <a:gd name="TX416" fmla="*/ 1043 w 2834"/>
              <a:gd name="TY416" fmla="*/ 174 h 3475"/>
              <a:gd name="TX417" fmla="*/ 1046 w 2834"/>
              <a:gd name="TY417" fmla="*/ 194 h 3475"/>
              <a:gd name="TX418" fmla="*/ 1053 w 2834"/>
              <a:gd name="TY418" fmla="*/ 211 h 3475"/>
              <a:gd name="TX419" fmla="*/ 1065 w 2834"/>
              <a:gd name="TY419" fmla="*/ 226 h 3475"/>
              <a:gd name="TX420" fmla="*/ 1080 w 2834"/>
              <a:gd name="TY420" fmla="*/ 238 h 3475"/>
              <a:gd name="TX421" fmla="*/ 1098 w 2834"/>
              <a:gd name="TY421" fmla="*/ 245 h 3475"/>
              <a:gd name="TX422" fmla="*/ 1118 w 2834"/>
              <a:gd name="TY422" fmla="*/ 248 h 3475"/>
              <a:gd name="TX423" fmla="*/ 1138 w 2834"/>
              <a:gd name="TY423" fmla="*/ 245 h 3475"/>
              <a:gd name="TX424" fmla="*/ 1156 w 2834"/>
              <a:gd name="TY424" fmla="*/ 238 h 3475"/>
              <a:gd name="TX425" fmla="*/ 1170 w 2834"/>
              <a:gd name="TY425" fmla="*/ 226 h 3475"/>
              <a:gd name="TX426" fmla="*/ 1182 w 2834"/>
              <a:gd name="TY426" fmla="*/ 211 h 3475"/>
              <a:gd name="TX427" fmla="*/ 1189 w 2834"/>
              <a:gd name="TY427" fmla="*/ 194 h 3475"/>
              <a:gd name="TX428" fmla="*/ 1193 w 2834"/>
              <a:gd name="TY428" fmla="*/ 174 h 3475"/>
              <a:gd name="TX429" fmla="*/ 1189 w 2834"/>
              <a:gd name="TY429" fmla="*/ 154 h 3475"/>
              <a:gd name="TX430" fmla="*/ 1182 w 2834"/>
              <a:gd name="TY430" fmla="*/ 136 h 3475"/>
              <a:gd name="TX431" fmla="*/ 1170 w 2834"/>
              <a:gd name="TY431" fmla="*/ 121 h 3475"/>
              <a:gd name="TX432" fmla="*/ 1156 w 2834"/>
              <a:gd name="TY432" fmla="*/ 109 h 3475"/>
              <a:gd name="TX433" fmla="*/ 1138 w 2834"/>
              <a:gd name="TY433" fmla="*/ 102 h 3475"/>
              <a:gd name="TX434" fmla="*/ 1118 w 2834"/>
              <a:gd name="TY434" fmla="*/ 99 h 3475"/>
              <a:gd name="TX436" fmla="*/ 1116 w 2834"/>
              <a:gd name="TY436" fmla="*/ 0 h 3475"/>
              <a:gd name="TX437" fmla="*/ 1120 w 2834"/>
              <a:gd name="TY437" fmla="*/ 0 h 3475"/>
              <a:gd name="TX438" fmla="*/ 1150 w 2834"/>
              <a:gd name="TY438" fmla="*/ 3 h 3475"/>
              <a:gd name="TX439" fmla="*/ 1180 w 2834"/>
              <a:gd name="TY439" fmla="*/ 11 h 3475"/>
              <a:gd name="TX440" fmla="*/ 1206 w 2834"/>
              <a:gd name="TY440" fmla="*/ 23 h 3475"/>
              <a:gd name="TX441" fmla="*/ 1230 w 2834"/>
              <a:gd name="TY441" fmla="*/ 40 h 3475"/>
              <a:gd name="TX442" fmla="*/ 1252 w 2834"/>
              <a:gd name="TY442" fmla="*/ 61 h 3475"/>
              <a:gd name="TX443" fmla="*/ 1268 w 2834"/>
              <a:gd name="TY443" fmla="*/ 85 h 3475"/>
              <a:gd name="TX444" fmla="*/ 1281 w 2834"/>
              <a:gd name="TY444" fmla="*/ 112 h 3475"/>
              <a:gd name="TX445" fmla="*/ 1288 w 2834"/>
              <a:gd name="TY445" fmla="*/ 141 h 3475"/>
              <a:gd name="TX446" fmla="*/ 1292 w 2834"/>
              <a:gd name="TY446" fmla="*/ 171 h 3475"/>
              <a:gd name="TX447" fmla="*/ 1292 w 2834"/>
              <a:gd name="TY447" fmla="*/ 174 h 3475"/>
              <a:gd name="TX448" fmla="*/ 1294 w 2834"/>
              <a:gd name="TY448" fmla="*/ 194 h 3475"/>
              <a:gd name="TX449" fmla="*/ 1302 w 2834"/>
              <a:gd name="TY449" fmla="*/ 211 h 3475"/>
              <a:gd name="TX450" fmla="*/ 1314 w 2834"/>
              <a:gd name="TY450" fmla="*/ 226 h 3475"/>
              <a:gd name="TX451" fmla="*/ 1328 w 2834"/>
              <a:gd name="TY451" fmla="*/ 238 h 3475"/>
              <a:gd name="TX452" fmla="*/ 1345 w 2834"/>
              <a:gd name="TY452" fmla="*/ 245 h 3475"/>
              <a:gd name="TX453" fmla="*/ 1365 w 2834"/>
              <a:gd name="TY453" fmla="*/ 248 h 3475"/>
              <a:gd name="TX454" fmla="*/ 1442 w 2834"/>
              <a:gd name="TY454" fmla="*/ 248 h 3475"/>
              <a:gd name="TX455" fmla="*/ 1472 w 2834"/>
              <a:gd name="TY455" fmla="*/ 251 h 3475"/>
              <a:gd name="TX456" fmla="*/ 1499 w 2834"/>
              <a:gd name="TY456" fmla="*/ 260 h 3475"/>
              <a:gd name="TX457" fmla="*/ 1524 w 2834"/>
              <a:gd name="TY457" fmla="*/ 274 h 3475"/>
              <a:gd name="TX458" fmla="*/ 1547 w 2834"/>
              <a:gd name="TY458" fmla="*/ 291 h 3475"/>
              <a:gd name="TX459" fmla="*/ 1564 w 2834"/>
              <a:gd name="TY459" fmla="*/ 312 h 3475"/>
              <a:gd name="TX460" fmla="*/ 1578 w 2834"/>
              <a:gd name="TY460" fmla="*/ 338 h 3475"/>
              <a:gd name="TX461" fmla="*/ 1587 w 2834"/>
              <a:gd name="TY461" fmla="*/ 366 h 3475"/>
              <a:gd name="TX462" fmla="*/ 1590 w 2834"/>
              <a:gd name="TY462" fmla="*/ 396 h 3475"/>
              <a:gd name="TX463" fmla="*/ 1590 w 2834"/>
              <a:gd name="TY463" fmla="*/ 399 h 3475"/>
              <a:gd name="TX464" fmla="*/ 1587 w 2834"/>
              <a:gd name="TY464" fmla="*/ 428 h 3475"/>
              <a:gd name="TX465" fmla="*/ 1578 w 2834"/>
              <a:gd name="TY465" fmla="*/ 456 h 3475"/>
              <a:gd name="TX466" fmla="*/ 1564 w 2834"/>
              <a:gd name="TY466" fmla="*/ 481 h 3475"/>
              <a:gd name="TX467" fmla="*/ 1547 w 2834"/>
              <a:gd name="TY467" fmla="*/ 503 h 3475"/>
              <a:gd name="TX468" fmla="*/ 1524 w 2834"/>
              <a:gd name="TY468" fmla="*/ 521 h 3475"/>
              <a:gd name="TX469" fmla="*/ 1499 w 2834"/>
              <a:gd name="TY469" fmla="*/ 534 h 3475"/>
              <a:gd name="TX470" fmla="*/ 1472 w 2834"/>
              <a:gd name="TY470" fmla="*/ 543 h 3475"/>
              <a:gd name="TX471" fmla="*/ 1442 w 2834"/>
              <a:gd name="TY471" fmla="*/ 546 h 3475"/>
              <a:gd name="TX472" fmla="*/ 793 w 2834"/>
              <a:gd name="TY472" fmla="*/ 546 h 3475"/>
              <a:gd name="TX473" fmla="*/ 764 w 2834"/>
              <a:gd name="TY473" fmla="*/ 543 h 3475"/>
              <a:gd name="TX474" fmla="*/ 736 w 2834"/>
              <a:gd name="TY474" fmla="*/ 534 h 3475"/>
              <a:gd name="TX475" fmla="*/ 711 w 2834"/>
              <a:gd name="TY475" fmla="*/ 521 h 3475"/>
              <a:gd name="TX476" fmla="*/ 689 w 2834"/>
              <a:gd name="TY476" fmla="*/ 503 h 3475"/>
              <a:gd name="TX477" fmla="*/ 671 w 2834"/>
              <a:gd name="TY477" fmla="*/ 481 h 3475"/>
              <a:gd name="TX478" fmla="*/ 657 w 2834"/>
              <a:gd name="TY478" fmla="*/ 456 h 3475"/>
              <a:gd name="TX479" fmla="*/ 649 w 2834"/>
              <a:gd name="TY479" fmla="*/ 428 h 3475"/>
              <a:gd name="TX480" fmla="*/ 646 w 2834"/>
              <a:gd name="TY480" fmla="*/ 399 h 3475"/>
              <a:gd name="TX481" fmla="*/ 646 w 2834"/>
              <a:gd name="TY481" fmla="*/ 396 h 3475"/>
              <a:gd name="TX482" fmla="*/ 649 w 2834"/>
              <a:gd name="TY482" fmla="*/ 366 h 3475"/>
              <a:gd name="TX483" fmla="*/ 657 w 2834"/>
              <a:gd name="TY483" fmla="*/ 338 h 3475"/>
              <a:gd name="TX484" fmla="*/ 671 w 2834"/>
              <a:gd name="TY484" fmla="*/ 312 h 3475"/>
              <a:gd name="TX485" fmla="*/ 689 w 2834"/>
              <a:gd name="TY485" fmla="*/ 291 h 3475"/>
              <a:gd name="TX486" fmla="*/ 711 w 2834"/>
              <a:gd name="TY486" fmla="*/ 274 h 3475"/>
              <a:gd name="TX487" fmla="*/ 736 w 2834"/>
              <a:gd name="TY487" fmla="*/ 260 h 3475"/>
              <a:gd name="TX488" fmla="*/ 764 w 2834"/>
              <a:gd name="TY488" fmla="*/ 251 h 3475"/>
              <a:gd name="TX489" fmla="*/ 793 w 2834"/>
              <a:gd name="TY489" fmla="*/ 248 h 3475"/>
              <a:gd name="TX490" fmla="*/ 870 w 2834"/>
              <a:gd name="TY490" fmla="*/ 248 h 3475"/>
              <a:gd name="TX491" fmla="*/ 889 w 2834"/>
              <a:gd name="TY491" fmla="*/ 245 h 3475"/>
              <a:gd name="TX492" fmla="*/ 907 w 2834"/>
              <a:gd name="TY492" fmla="*/ 238 h 3475"/>
              <a:gd name="TX493" fmla="*/ 922 w 2834"/>
              <a:gd name="TY493" fmla="*/ 226 h 3475"/>
              <a:gd name="TX494" fmla="*/ 933 w 2834"/>
              <a:gd name="TY494" fmla="*/ 211 h 3475"/>
              <a:gd name="TX495" fmla="*/ 941 w 2834"/>
              <a:gd name="TY495" fmla="*/ 194 h 3475"/>
              <a:gd name="TX496" fmla="*/ 944 w 2834"/>
              <a:gd name="TY496" fmla="*/ 174 h 3475"/>
              <a:gd name="TX497" fmla="*/ 944 w 2834"/>
              <a:gd name="TY497" fmla="*/ 171 h 3475"/>
              <a:gd name="TX498" fmla="*/ 947 w 2834"/>
              <a:gd name="TY498" fmla="*/ 141 h 3475"/>
              <a:gd name="TX499" fmla="*/ 954 w 2834"/>
              <a:gd name="TY499" fmla="*/ 112 h 3475"/>
              <a:gd name="TX500" fmla="*/ 967 w 2834"/>
              <a:gd name="TY500" fmla="*/ 85 h 3475"/>
              <a:gd name="TX501" fmla="*/ 984 w 2834"/>
              <a:gd name="TY501" fmla="*/ 61 h 3475"/>
              <a:gd name="TX502" fmla="*/ 1005 w 2834"/>
              <a:gd name="TY502" fmla="*/ 40 h 3475"/>
              <a:gd name="TX503" fmla="*/ 1029 w 2834"/>
              <a:gd name="TY503" fmla="*/ 23 h 3475"/>
              <a:gd name="TX504" fmla="*/ 1056 w 2834"/>
              <a:gd name="TY504" fmla="*/ 11 h 3475"/>
              <a:gd name="TX505" fmla="*/ 1085 w 2834"/>
              <a:gd name="TY505" fmla="*/ 3 h 3475"/>
              <a:gd name="TX506" fmla="*/ 1116 w 2834"/>
              <a:gd name="TY506" fmla="*/ 0 h 34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7" y="TY447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6" y="TY506"/>
              </a:cxn>
            </a:cxnLst>
            <a:rect l="l" t="t" r="r" b="b"/>
            <a:pathLst>
              <a:path w="2834" h="3475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 cap="flat" cmpd="sng">
            <a:solidFill>
              <a:srgbClr val="FFC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3" name="도형 142"/>
          <p:cNvSpPr>
            <a:spLocks/>
          </p:cNvSpPr>
          <p:nvPr/>
        </p:nvSpPr>
        <p:spPr>
          <a:xfrm>
            <a:off x="7980045" y="2966720"/>
            <a:ext cx="664845" cy="760095"/>
          </a:xfrm>
          <a:custGeom>
            <a:avLst/>
            <a:gdLst>
              <a:gd name="TX0" fmla="*/ 2538 w 2834"/>
              <a:gd name="TY0" fmla="*/ 2529 h 3475"/>
              <a:gd name="TX1" fmla="*/ 2517 w 2834"/>
              <a:gd name="TY1" fmla="*/ 2531 h 3475"/>
              <a:gd name="TX2" fmla="*/ 2496 w 2834"/>
              <a:gd name="TY2" fmla="*/ 2537 h 3475"/>
              <a:gd name="TX3" fmla="*/ 2476 w 2834"/>
              <a:gd name="TY3" fmla="*/ 2547 h 3475"/>
              <a:gd name="TX4" fmla="*/ 2459 w 2834"/>
              <a:gd name="TY4" fmla="*/ 2563 h 3475"/>
              <a:gd name="TX5" fmla="*/ 2124 w 2834"/>
              <a:gd name="TY5" fmla="*/ 2939 h 3475"/>
              <a:gd name="TX6" fmla="*/ 1950 w 2834"/>
              <a:gd name="TY6" fmla="*/ 2800 h 3475"/>
              <a:gd name="TX7" fmla="*/ 1930 w 2834"/>
              <a:gd name="TY7" fmla="*/ 2787 h 3475"/>
              <a:gd name="TX8" fmla="*/ 1909 w 2834"/>
              <a:gd name="TY8" fmla="*/ 2780 h 3475"/>
              <a:gd name="TX9" fmla="*/ 1888 w 2834"/>
              <a:gd name="TY9" fmla="*/ 2778 h 3475"/>
              <a:gd name="TX10" fmla="*/ 1866 w 2834"/>
              <a:gd name="TY10" fmla="*/ 2780 h 3475"/>
              <a:gd name="TX11" fmla="*/ 1845 w 2834"/>
              <a:gd name="TY11" fmla="*/ 2787 h 3475"/>
              <a:gd name="TX12" fmla="*/ 1826 w 2834"/>
              <a:gd name="TY12" fmla="*/ 2799 h 3475"/>
              <a:gd name="TX13" fmla="*/ 1810 w 2834"/>
              <a:gd name="TY13" fmla="*/ 2814 h 3475"/>
              <a:gd name="TX14" fmla="*/ 1797 w 2834"/>
              <a:gd name="TY14" fmla="*/ 2834 h 3475"/>
              <a:gd name="TX15" fmla="*/ 1791 w 2834"/>
              <a:gd name="TY15" fmla="*/ 2855 h 3475"/>
              <a:gd name="TX16" fmla="*/ 1788 w 2834"/>
              <a:gd name="TY16" fmla="*/ 2876 h 3475"/>
              <a:gd name="TX17" fmla="*/ 1791 w 2834"/>
              <a:gd name="TY17" fmla="*/ 2899 h 3475"/>
              <a:gd name="TX18" fmla="*/ 1797 w 2834"/>
              <a:gd name="TY18" fmla="*/ 2920 h 3475"/>
              <a:gd name="TX19" fmla="*/ 1809 w 2834"/>
              <a:gd name="TY19" fmla="*/ 2938 h 3475"/>
              <a:gd name="TX20" fmla="*/ 1826 w 2834"/>
              <a:gd name="TY20" fmla="*/ 2954 h 3475"/>
              <a:gd name="TX21" fmla="*/ 2073 w 2834"/>
              <a:gd name="TY21" fmla="*/ 3152 h 3475"/>
              <a:gd name="TX22" fmla="*/ 2093 w 2834"/>
              <a:gd name="TY22" fmla="*/ 3165 h 3475"/>
              <a:gd name="TX23" fmla="*/ 2114 w 2834"/>
              <a:gd name="TY23" fmla="*/ 3172 h 3475"/>
              <a:gd name="TX24" fmla="*/ 2135 w 2834"/>
              <a:gd name="TY24" fmla="*/ 3174 h 3475"/>
              <a:gd name="TX25" fmla="*/ 2156 w 2834"/>
              <a:gd name="TY25" fmla="*/ 3172 h 3475"/>
              <a:gd name="TX26" fmla="*/ 2175 w 2834"/>
              <a:gd name="TY26" fmla="*/ 3166 h 3475"/>
              <a:gd name="TX27" fmla="*/ 2194 w 2834"/>
              <a:gd name="TY27" fmla="*/ 3155 h 3475"/>
              <a:gd name="TX28" fmla="*/ 2210 w 2834"/>
              <a:gd name="TY28" fmla="*/ 3142 h 3475"/>
              <a:gd name="TX29" fmla="*/ 2607 w 2834"/>
              <a:gd name="TY29" fmla="*/ 2694 h 3475"/>
              <a:gd name="TX30" fmla="*/ 2620 w 2834"/>
              <a:gd name="TY30" fmla="*/ 2676 h 3475"/>
              <a:gd name="TX31" fmla="*/ 2628 w 2834"/>
              <a:gd name="TY31" fmla="*/ 2656 h 3475"/>
              <a:gd name="TX32" fmla="*/ 2633 w 2834"/>
              <a:gd name="TY32" fmla="*/ 2633 h 3475"/>
              <a:gd name="TX33" fmla="*/ 2631 w 2834"/>
              <a:gd name="TY33" fmla="*/ 2612 h 3475"/>
              <a:gd name="TX34" fmla="*/ 2625 w 2834"/>
              <a:gd name="TY34" fmla="*/ 2591 h 3475"/>
              <a:gd name="TX35" fmla="*/ 2615 w 2834"/>
              <a:gd name="TY35" fmla="*/ 2571 h 3475"/>
              <a:gd name="TX36" fmla="*/ 2599 w 2834"/>
              <a:gd name="TY36" fmla="*/ 2555 h 3475"/>
              <a:gd name="TX37" fmla="*/ 2580 w 2834"/>
              <a:gd name="TY37" fmla="*/ 2542 h 3475"/>
              <a:gd name="TX38" fmla="*/ 2560 w 2834"/>
              <a:gd name="TY38" fmla="*/ 2534 h 3475"/>
              <a:gd name="TX39" fmla="*/ 2538 w 2834"/>
              <a:gd name="TY39" fmla="*/ 2529 h 3475"/>
              <a:gd name="TX41" fmla="*/ 944 w 2834"/>
              <a:gd name="TY41" fmla="*/ 2430 h 3475"/>
              <a:gd name="TX42" fmla="*/ 1391 w 2834"/>
              <a:gd name="TY42" fmla="*/ 2430 h 3475"/>
              <a:gd name="TX43" fmla="*/ 1406 w 2834"/>
              <a:gd name="TY43" fmla="*/ 2433 h 3475"/>
              <a:gd name="TX44" fmla="*/ 1420 w 2834"/>
              <a:gd name="TY44" fmla="*/ 2440 h 3475"/>
              <a:gd name="TX45" fmla="*/ 1431 w 2834"/>
              <a:gd name="TY45" fmla="*/ 2450 h 3475"/>
              <a:gd name="TX46" fmla="*/ 1438 w 2834"/>
              <a:gd name="TY46" fmla="*/ 2464 h 3475"/>
              <a:gd name="TX47" fmla="*/ 1440 w 2834"/>
              <a:gd name="TY47" fmla="*/ 2480 h 3475"/>
              <a:gd name="TX48" fmla="*/ 1440 w 2834"/>
              <a:gd name="TY48" fmla="*/ 2529 h 3475"/>
              <a:gd name="TX49" fmla="*/ 1438 w 2834"/>
              <a:gd name="TY49" fmla="*/ 2545 h 3475"/>
              <a:gd name="TX50" fmla="*/ 1431 w 2834"/>
              <a:gd name="TY50" fmla="*/ 2559 h 3475"/>
              <a:gd name="TX51" fmla="*/ 1420 w 2834"/>
              <a:gd name="TY51" fmla="*/ 2569 h 3475"/>
              <a:gd name="TX52" fmla="*/ 1406 w 2834"/>
              <a:gd name="TY52" fmla="*/ 2577 h 3475"/>
              <a:gd name="TX53" fmla="*/ 1391 w 2834"/>
              <a:gd name="TY53" fmla="*/ 2579 h 3475"/>
              <a:gd name="TX54" fmla="*/ 944 w 2834"/>
              <a:gd name="TY54" fmla="*/ 2579 h 3475"/>
              <a:gd name="TX55" fmla="*/ 928 w 2834"/>
              <a:gd name="TY55" fmla="*/ 2577 h 3475"/>
              <a:gd name="TX56" fmla="*/ 914 w 2834"/>
              <a:gd name="TY56" fmla="*/ 2569 h 3475"/>
              <a:gd name="TX57" fmla="*/ 904 w 2834"/>
              <a:gd name="TY57" fmla="*/ 2559 h 3475"/>
              <a:gd name="TX58" fmla="*/ 896 w 2834"/>
              <a:gd name="TY58" fmla="*/ 2545 h 3475"/>
              <a:gd name="TX59" fmla="*/ 894 w 2834"/>
              <a:gd name="TY59" fmla="*/ 2529 h 3475"/>
              <a:gd name="TX60" fmla="*/ 894 w 2834"/>
              <a:gd name="TY60" fmla="*/ 2480 h 3475"/>
              <a:gd name="TX61" fmla="*/ 896 w 2834"/>
              <a:gd name="TY61" fmla="*/ 2464 h 3475"/>
              <a:gd name="TX62" fmla="*/ 904 w 2834"/>
              <a:gd name="TY62" fmla="*/ 2450 h 3475"/>
              <a:gd name="TX63" fmla="*/ 914 w 2834"/>
              <a:gd name="TY63" fmla="*/ 2440 h 3475"/>
              <a:gd name="TX64" fmla="*/ 928 w 2834"/>
              <a:gd name="TY64" fmla="*/ 2433 h 3475"/>
              <a:gd name="TX65" fmla="*/ 944 w 2834"/>
              <a:gd name="TY65" fmla="*/ 2430 h 3475"/>
              <a:gd name="TX67" fmla="*/ 769 w 2834"/>
              <a:gd name="TY67" fmla="*/ 2319 h 3475"/>
              <a:gd name="TX68" fmla="*/ 783 w 2834"/>
              <a:gd name="TY68" fmla="*/ 2322 h 3475"/>
              <a:gd name="TX69" fmla="*/ 795 w 2834"/>
              <a:gd name="TY69" fmla="*/ 2330 h 3475"/>
              <a:gd name="TX70" fmla="*/ 805 w 2834"/>
              <a:gd name="TY70" fmla="*/ 2341 h 3475"/>
              <a:gd name="TX71" fmla="*/ 810 w 2834"/>
              <a:gd name="TY71" fmla="*/ 2355 h 3475"/>
              <a:gd name="TX72" fmla="*/ 810 w 2834"/>
              <a:gd name="TY72" fmla="*/ 2368 h 3475"/>
              <a:gd name="TX73" fmla="*/ 807 w 2834"/>
              <a:gd name="TY73" fmla="*/ 2382 h 3475"/>
              <a:gd name="TX74" fmla="*/ 800 w 2834"/>
              <a:gd name="TY74" fmla="*/ 2395 h 3475"/>
              <a:gd name="TX75" fmla="*/ 616 w 2834"/>
              <a:gd name="TY75" fmla="*/ 2600 h 3475"/>
              <a:gd name="TX76" fmla="*/ 606 w 2834"/>
              <a:gd name="TY76" fmla="*/ 2608 h 3475"/>
              <a:gd name="TX77" fmla="*/ 594 w 2834"/>
              <a:gd name="TY77" fmla="*/ 2613 h 3475"/>
              <a:gd name="TX78" fmla="*/ 581 w 2834"/>
              <a:gd name="TY78" fmla="*/ 2616 h 3475"/>
              <a:gd name="TX79" fmla="*/ 567 w 2834"/>
              <a:gd name="TY79" fmla="*/ 2612 h 3475"/>
              <a:gd name="TX80" fmla="*/ 553 w 2834"/>
              <a:gd name="TY80" fmla="*/ 2605 h 3475"/>
              <a:gd name="TX81" fmla="*/ 439 w 2834"/>
              <a:gd name="TY81" fmla="*/ 2514 h 3475"/>
              <a:gd name="TX82" fmla="*/ 430 w 2834"/>
              <a:gd name="TY82" fmla="*/ 2503 h 3475"/>
              <a:gd name="TX83" fmla="*/ 423 w 2834"/>
              <a:gd name="TY83" fmla="*/ 2490 h 3475"/>
              <a:gd name="TX84" fmla="*/ 422 w 2834"/>
              <a:gd name="TY84" fmla="*/ 2477 h 3475"/>
              <a:gd name="TX85" fmla="*/ 425 w 2834"/>
              <a:gd name="TY85" fmla="*/ 2463 h 3475"/>
              <a:gd name="TX86" fmla="*/ 432 w 2834"/>
              <a:gd name="TY86" fmla="*/ 2449 h 3475"/>
              <a:gd name="TX87" fmla="*/ 442 w 2834"/>
              <a:gd name="TY87" fmla="*/ 2440 h 3475"/>
              <a:gd name="TX88" fmla="*/ 456 w 2834"/>
              <a:gd name="TY88" fmla="*/ 2435 h 3475"/>
              <a:gd name="TX89" fmla="*/ 470 w 2834"/>
              <a:gd name="TY89" fmla="*/ 2433 h 3475"/>
              <a:gd name="TX90" fmla="*/ 484 w 2834"/>
              <a:gd name="TY90" fmla="*/ 2436 h 3475"/>
              <a:gd name="TX91" fmla="*/ 496 w 2834"/>
              <a:gd name="TY91" fmla="*/ 2443 h 3475"/>
              <a:gd name="TX92" fmla="*/ 576 w 2834"/>
              <a:gd name="TY92" fmla="*/ 2507 h 3475"/>
              <a:gd name="TX93" fmla="*/ 731 w 2834"/>
              <a:gd name="TY93" fmla="*/ 2334 h 3475"/>
              <a:gd name="TX94" fmla="*/ 742 w 2834"/>
              <a:gd name="TY94" fmla="*/ 2324 h 3475"/>
              <a:gd name="TX95" fmla="*/ 755 w 2834"/>
              <a:gd name="TY95" fmla="*/ 2320 h 3475"/>
              <a:gd name="TX96" fmla="*/ 769 w 2834"/>
              <a:gd name="TY96" fmla="*/ 2319 h 3475"/>
              <a:gd name="TX98" fmla="*/ 2186 w 2834"/>
              <a:gd name="TY98" fmla="*/ 2182 h 3475"/>
              <a:gd name="TX99" fmla="*/ 2251 w 2834"/>
              <a:gd name="TY99" fmla="*/ 2185 h 3475"/>
              <a:gd name="TX100" fmla="*/ 2316 w 2834"/>
              <a:gd name="TY100" fmla="*/ 2196 h 3475"/>
              <a:gd name="TX101" fmla="*/ 2378 w 2834"/>
              <a:gd name="TY101" fmla="*/ 2212 h 3475"/>
              <a:gd name="TX102" fmla="*/ 2437 w 2834"/>
              <a:gd name="TY102" fmla="*/ 2233 h 3475"/>
              <a:gd name="TX103" fmla="*/ 2494 w 2834"/>
              <a:gd name="TY103" fmla="*/ 2260 h 3475"/>
              <a:gd name="TX104" fmla="*/ 2546 w 2834"/>
              <a:gd name="TY104" fmla="*/ 2293 h 3475"/>
              <a:gd name="TX105" fmla="*/ 2596 w 2834"/>
              <a:gd name="TY105" fmla="*/ 2329 h 3475"/>
              <a:gd name="TX106" fmla="*/ 2642 w 2834"/>
              <a:gd name="TY106" fmla="*/ 2371 h 3475"/>
              <a:gd name="TX107" fmla="*/ 2683 w 2834"/>
              <a:gd name="TY107" fmla="*/ 2417 h 3475"/>
              <a:gd name="TX108" fmla="*/ 2721 w 2834"/>
              <a:gd name="TY108" fmla="*/ 2466 h 3475"/>
              <a:gd name="TX109" fmla="*/ 2753 w 2834"/>
              <a:gd name="TY109" fmla="*/ 2520 h 3475"/>
              <a:gd name="TX110" fmla="*/ 2780 w 2834"/>
              <a:gd name="TY110" fmla="*/ 2577 h 3475"/>
              <a:gd name="TX111" fmla="*/ 2802 w 2834"/>
              <a:gd name="TY111" fmla="*/ 2636 h 3475"/>
              <a:gd name="TX112" fmla="*/ 2818 w 2834"/>
              <a:gd name="TY112" fmla="*/ 2698 h 3475"/>
              <a:gd name="TX113" fmla="*/ 2828 w 2834"/>
              <a:gd name="TY113" fmla="*/ 2761 h 3475"/>
              <a:gd name="TX114" fmla="*/ 2831 w 2834"/>
              <a:gd name="TY114" fmla="*/ 2827 h 3475"/>
              <a:gd name="TX115" fmla="*/ 2828 w 2834"/>
              <a:gd name="TY115" fmla="*/ 2893 h 3475"/>
              <a:gd name="TX116" fmla="*/ 2818 w 2834"/>
              <a:gd name="TY116" fmla="*/ 2958 h 3475"/>
              <a:gd name="TX117" fmla="*/ 2802 w 2834"/>
              <a:gd name="TY117" fmla="*/ 3019 h 3475"/>
              <a:gd name="TX118" fmla="*/ 2780 w 2834"/>
              <a:gd name="TY118" fmla="*/ 3079 h 3475"/>
              <a:gd name="TX119" fmla="*/ 2753 w 2834"/>
              <a:gd name="TY119" fmla="*/ 3134 h 3475"/>
              <a:gd name="TX120" fmla="*/ 2721 w 2834"/>
              <a:gd name="TY120" fmla="*/ 3188 h 3475"/>
              <a:gd name="TX121" fmla="*/ 2683 w 2834"/>
              <a:gd name="TY121" fmla="*/ 3237 h 3475"/>
              <a:gd name="TX122" fmla="*/ 2642 w 2834"/>
              <a:gd name="TY122" fmla="*/ 3283 h 3475"/>
              <a:gd name="TX123" fmla="*/ 2596 w 2834"/>
              <a:gd name="TY123" fmla="*/ 3325 h 3475"/>
              <a:gd name="TX124" fmla="*/ 2546 w 2834"/>
              <a:gd name="TY124" fmla="*/ 3362 h 3475"/>
              <a:gd name="TX125" fmla="*/ 2494 w 2834"/>
              <a:gd name="TY125" fmla="*/ 3394 h 3475"/>
              <a:gd name="TX126" fmla="*/ 2437 w 2834"/>
              <a:gd name="TY126" fmla="*/ 3421 h 3475"/>
              <a:gd name="TX127" fmla="*/ 2378 w 2834"/>
              <a:gd name="TY127" fmla="*/ 3443 h 3475"/>
              <a:gd name="TX128" fmla="*/ 2316 w 2834"/>
              <a:gd name="TY128" fmla="*/ 3459 h 3475"/>
              <a:gd name="TX129" fmla="*/ 2251 w 2834"/>
              <a:gd name="TY129" fmla="*/ 3469 h 3475"/>
              <a:gd name="TX130" fmla="*/ 2186 w 2834"/>
              <a:gd name="TY130" fmla="*/ 3472 h 3475"/>
              <a:gd name="TX131" fmla="*/ 2120 w 2834"/>
              <a:gd name="TY131" fmla="*/ 3469 h 3475"/>
              <a:gd name="TX132" fmla="*/ 2055 w 2834"/>
              <a:gd name="TY132" fmla="*/ 3459 h 3475"/>
              <a:gd name="TX133" fmla="*/ 1993 w 2834"/>
              <a:gd name="TY133" fmla="*/ 3443 h 3475"/>
              <a:gd name="TX134" fmla="*/ 1934 w 2834"/>
              <a:gd name="TY134" fmla="*/ 3421 h 3475"/>
              <a:gd name="TX135" fmla="*/ 1877 w 2834"/>
              <a:gd name="TY135" fmla="*/ 3394 h 3475"/>
              <a:gd name="TX136" fmla="*/ 1825 w 2834"/>
              <a:gd name="TY136" fmla="*/ 3362 h 3475"/>
              <a:gd name="TX137" fmla="*/ 1775 w 2834"/>
              <a:gd name="TY137" fmla="*/ 3325 h 3475"/>
              <a:gd name="TX138" fmla="*/ 1729 w 2834"/>
              <a:gd name="TY138" fmla="*/ 3283 h 3475"/>
              <a:gd name="TX139" fmla="*/ 1688 w 2834"/>
              <a:gd name="TY139" fmla="*/ 3237 h 3475"/>
              <a:gd name="TX140" fmla="*/ 1650 w 2834"/>
              <a:gd name="TY140" fmla="*/ 3188 h 3475"/>
              <a:gd name="TX141" fmla="*/ 1618 w 2834"/>
              <a:gd name="TY141" fmla="*/ 3134 h 3475"/>
              <a:gd name="TX142" fmla="*/ 1591 w 2834"/>
              <a:gd name="TY142" fmla="*/ 3079 h 3475"/>
              <a:gd name="TX143" fmla="*/ 1569 w 2834"/>
              <a:gd name="TY143" fmla="*/ 3019 h 3475"/>
              <a:gd name="TX144" fmla="*/ 1553 w 2834"/>
              <a:gd name="TY144" fmla="*/ 2958 h 3475"/>
              <a:gd name="TX145" fmla="*/ 1543 w 2834"/>
              <a:gd name="TY145" fmla="*/ 2893 h 3475"/>
              <a:gd name="TX146" fmla="*/ 1540 w 2834"/>
              <a:gd name="TY146" fmla="*/ 2827 h 3475"/>
              <a:gd name="TX147" fmla="*/ 1543 w 2834"/>
              <a:gd name="TY147" fmla="*/ 2761 h 3475"/>
              <a:gd name="TX148" fmla="*/ 1553 w 2834"/>
              <a:gd name="TY148" fmla="*/ 2698 h 3475"/>
              <a:gd name="TX149" fmla="*/ 1569 w 2834"/>
              <a:gd name="TY149" fmla="*/ 2636 h 3475"/>
              <a:gd name="TX150" fmla="*/ 1591 w 2834"/>
              <a:gd name="TY150" fmla="*/ 2577 h 3475"/>
              <a:gd name="TX151" fmla="*/ 1618 w 2834"/>
              <a:gd name="TY151" fmla="*/ 2520 h 3475"/>
              <a:gd name="TX152" fmla="*/ 1650 w 2834"/>
              <a:gd name="TY152" fmla="*/ 2466 h 3475"/>
              <a:gd name="TX153" fmla="*/ 1688 w 2834"/>
              <a:gd name="TY153" fmla="*/ 2417 h 3475"/>
              <a:gd name="TX154" fmla="*/ 1729 w 2834"/>
              <a:gd name="TY154" fmla="*/ 2371 h 3475"/>
              <a:gd name="TX155" fmla="*/ 1775 w 2834"/>
              <a:gd name="TY155" fmla="*/ 2329 h 3475"/>
              <a:gd name="TX156" fmla="*/ 1825 w 2834"/>
              <a:gd name="TY156" fmla="*/ 2293 h 3475"/>
              <a:gd name="TX157" fmla="*/ 1877 w 2834"/>
              <a:gd name="TY157" fmla="*/ 2260 h 3475"/>
              <a:gd name="TX158" fmla="*/ 1934 w 2834"/>
              <a:gd name="TY158" fmla="*/ 2233 h 3475"/>
              <a:gd name="TX159" fmla="*/ 1993 w 2834"/>
              <a:gd name="TY159" fmla="*/ 2212 h 3475"/>
              <a:gd name="TX160" fmla="*/ 2055 w 2834"/>
              <a:gd name="TY160" fmla="*/ 2196 h 3475"/>
              <a:gd name="TX161" fmla="*/ 2120 w 2834"/>
              <a:gd name="TY161" fmla="*/ 2185 h 3475"/>
              <a:gd name="TX162" fmla="*/ 2186 w 2834"/>
              <a:gd name="TY162" fmla="*/ 2182 h 3475"/>
              <a:gd name="TX164" fmla="*/ 944 w 2834"/>
              <a:gd name="TY164" fmla="*/ 1984 h 3475"/>
              <a:gd name="TX165" fmla="*/ 1491 w 2834"/>
              <a:gd name="TY165" fmla="*/ 1984 h 3475"/>
              <a:gd name="TX166" fmla="*/ 1505 w 2834"/>
              <a:gd name="TY166" fmla="*/ 1986 h 3475"/>
              <a:gd name="TX167" fmla="*/ 1519 w 2834"/>
              <a:gd name="TY167" fmla="*/ 1994 h 3475"/>
              <a:gd name="TX168" fmla="*/ 1531 w 2834"/>
              <a:gd name="TY168" fmla="*/ 2004 h 3475"/>
              <a:gd name="TX169" fmla="*/ 1537 w 2834"/>
              <a:gd name="TY169" fmla="*/ 2018 h 3475"/>
              <a:gd name="TX170" fmla="*/ 1540 w 2834"/>
              <a:gd name="TY170" fmla="*/ 2034 h 3475"/>
              <a:gd name="TX171" fmla="*/ 1540 w 2834"/>
              <a:gd name="TY171" fmla="*/ 2083 h 3475"/>
              <a:gd name="TX172" fmla="*/ 1537 w 2834"/>
              <a:gd name="TY172" fmla="*/ 2099 h 3475"/>
              <a:gd name="TX173" fmla="*/ 1531 w 2834"/>
              <a:gd name="TY173" fmla="*/ 2113 h 3475"/>
              <a:gd name="TX174" fmla="*/ 1519 w 2834"/>
              <a:gd name="TY174" fmla="*/ 2123 h 3475"/>
              <a:gd name="TX175" fmla="*/ 1505 w 2834"/>
              <a:gd name="TY175" fmla="*/ 2131 h 3475"/>
              <a:gd name="TX176" fmla="*/ 1491 w 2834"/>
              <a:gd name="TY176" fmla="*/ 2133 h 3475"/>
              <a:gd name="TX177" fmla="*/ 944 w 2834"/>
              <a:gd name="TY177" fmla="*/ 2133 h 3475"/>
              <a:gd name="TX178" fmla="*/ 928 w 2834"/>
              <a:gd name="TY178" fmla="*/ 2131 h 3475"/>
              <a:gd name="TX179" fmla="*/ 914 w 2834"/>
              <a:gd name="TY179" fmla="*/ 2123 h 3475"/>
              <a:gd name="TX180" fmla="*/ 904 w 2834"/>
              <a:gd name="TY180" fmla="*/ 2113 h 3475"/>
              <a:gd name="TX181" fmla="*/ 896 w 2834"/>
              <a:gd name="TY181" fmla="*/ 2099 h 3475"/>
              <a:gd name="TX182" fmla="*/ 894 w 2834"/>
              <a:gd name="TY182" fmla="*/ 2083 h 3475"/>
              <a:gd name="TX183" fmla="*/ 894 w 2834"/>
              <a:gd name="TY183" fmla="*/ 2034 h 3475"/>
              <a:gd name="TX184" fmla="*/ 896 w 2834"/>
              <a:gd name="TY184" fmla="*/ 2018 h 3475"/>
              <a:gd name="TX185" fmla="*/ 904 w 2834"/>
              <a:gd name="TY185" fmla="*/ 2004 h 3475"/>
              <a:gd name="TX186" fmla="*/ 914 w 2834"/>
              <a:gd name="TY186" fmla="*/ 1994 h 3475"/>
              <a:gd name="TX187" fmla="*/ 928 w 2834"/>
              <a:gd name="TY187" fmla="*/ 1986 h 3475"/>
              <a:gd name="TX188" fmla="*/ 944 w 2834"/>
              <a:gd name="TY188" fmla="*/ 1984 h 3475"/>
              <a:gd name="TX190" fmla="*/ 769 w 2834"/>
              <a:gd name="TY190" fmla="*/ 1894 h 3475"/>
              <a:gd name="TX191" fmla="*/ 783 w 2834"/>
              <a:gd name="TY191" fmla="*/ 1897 h 3475"/>
              <a:gd name="TX192" fmla="*/ 795 w 2834"/>
              <a:gd name="TY192" fmla="*/ 1905 h 3475"/>
              <a:gd name="TX193" fmla="*/ 805 w 2834"/>
              <a:gd name="TY193" fmla="*/ 1916 h 3475"/>
              <a:gd name="TX194" fmla="*/ 810 w 2834"/>
              <a:gd name="TY194" fmla="*/ 1930 h 3475"/>
              <a:gd name="TX195" fmla="*/ 810 w 2834"/>
              <a:gd name="TY195" fmla="*/ 1943 h 3475"/>
              <a:gd name="TX196" fmla="*/ 807 w 2834"/>
              <a:gd name="TY196" fmla="*/ 1957 h 3475"/>
              <a:gd name="TX197" fmla="*/ 800 w 2834"/>
              <a:gd name="TY197" fmla="*/ 1970 h 3475"/>
              <a:gd name="TX198" fmla="*/ 616 w 2834"/>
              <a:gd name="TY198" fmla="*/ 2175 h 3475"/>
              <a:gd name="TX199" fmla="*/ 606 w 2834"/>
              <a:gd name="TY199" fmla="*/ 2183 h 3475"/>
              <a:gd name="TX200" fmla="*/ 594 w 2834"/>
              <a:gd name="TY200" fmla="*/ 2188 h 3475"/>
              <a:gd name="TX201" fmla="*/ 581 w 2834"/>
              <a:gd name="TY201" fmla="*/ 2191 h 3475"/>
              <a:gd name="TX202" fmla="*/ 567 w 2834"/>
              <a:gd name="TY202" fmla="*/ 2187 h 3475"/>
              <a:gd name="TX203" fmla="*/ 553 w 2834"/>
              <a:gd name="TY203" fmla="*/ 2180 h 3475"/>
              <a:gd name="TX204" fmla="*/ 439 w 2834"/>
              <a:gd name="TY204" fmla="*/ 2088 h 3475"/>
              <a:gd name="TX205" fmla="*/ 430 w 2834"/>
              <a:gd name="TY205" fmla="*/ 2078 h 3475"/>
              <a:gd name="TX206" fmla="*/ 423 w 2834"/>
              <a:gd name="TY206" fmla="*/ 2065 h 3475"/>
              <a:gd name="TX207" fmla="*/ 422 w 2834"/>
              <a:gd name="TY207" fmla="*/ 2052 h 3475"/>
              <a:gd name="TX208" fmla="*/ 425 w 2834"/>
              <a:gd name="TY208" fmla="*/ 2038 h 3475"/>
              <a:gd name="TX209" fmla="*/ 432 w 2834"/>
              <a:gd name="TY209" fmla="*/ 2024 h 3475"/>
              <a:gd name="TX210" fmla="*/ 442 w 2834"/>
              <a:gd name="TY210" fmla="*/ 2015 h 3475"/>
              <a:gd name="TX211" fmla="*/ 456 w 2834"/>
              <a:gd name="TY211" fmla="*/ 2010 h 3475"/>
              <a:gd name="TX212" fmla="*/ 470 w 2834"/>
              <a:gd name="TY212" fmla="*/ 2007 h 3475"/>
              <a:gd name="TX213" fmla="*/ 484 w 2834"/>
              <a:gd name="TY213" fmla="*/ 2011 h 3475"/>
              <a:gd name="TX214" fmla="*/ 496 w 2834"/>
              <a:gd name="TY214" fmla="*/ 2018 h 3475"/>
              <a:gd name="TX215" fmla="*/ 576 w 2834"/>
              <a:gd name="TY215" fmla="*/ 2082 h 3475"/>
              <a:gd name="TX216" fmla="*/ 731 w 2834"/>
              <a:gd name="TY216" fmla="*/ 1909 h 3475"/>
              <a:gd name="TX217" fmla="*/ 742 w 2834"/>
              <a:gd name="TY217" fmla="*/ 1899 h 3475"/>
              <a:gd name="TX218" fmla="*/ 755 w 2834"/>
              <a:gd name="TY218" fmla="*/ 1895 h 3475"/>
              <a:gd name="TX219" fmla="*/ 769 w 2834"/>
              <a:gd name="TY219" fmla="*/ 1894 h 3475"/>
              <a:gd name="TX221" fmla="*/ 944 w 2834"/>
              <a:gd name="TY221" fmla="*/ 1588 h 3475"/>
              <a:gd name="TX222" fmla="*/ 1738 w 2834"/>
              <a:gd name="TY222" fmla="*/ 1588 h 3475"/>
              <a:gd name="TX223" fmla="*/ 1754 w 2834"/>
              <a:gd name="TY223" fmla="*/ 1590 h 3475"/>
              <a:gd name="TX224" fmla="*/ 1768 w 2834"/>
              <a:gd name="TY224" fmla="*/ 1597 h 3475"/>
              <a:gd name="TX225" fmla="*/ 1778 w 2834"/>
              <a:gd name="TY225" fmla="*/ 1608 h 3475"/>
              <a:gd name="TX226" fmla="*/ 1786 w 2834"/>
              <a:gd name="TY226" fmla="*/ 1621 h 3475"/>
              <a:gd name="TX227" fmla="*/ 1788 w 2834"/>
              <a:gd name="TY227" fmla="*/ 1637 h 3475"/>
              <a:gd name="TX228" fmla="*/ 1788 w 2834"/>
              <a:gd name="TY228" fmla="*/ 1687 h 3475"/>
              <a:gd name="TX229" fmla="*/ 1786 w 2834"/>
              <a:gd name="TY229" fmla="*/ 1702 h 3475"/>
              <a:gd name="TX230" fmla="*/ 1778 w 2834"/>
              <a:gd name="TY230" fmla="*/ 1716 h 3475"/>
              <a:gd name="TX231" fmla="*/ 1768 w 2834"/>
              <a:gd name="TY231" fmla="*/ 1727 h 3475"/>
              <a:gd name="TX232" fmla="*/ 1754 w 2834"/>
              <a:gd name="TY232" fmla="*/ 1734 h 3475"/>
              <a:gd name="TX233" fmla="*/ 1738 w 2834"/>
              <a:gd name="TY233" fmla="*/ 1736 h 3475"/>
              <a:gd name="TX234" fmla="*/ 944 w 2834"/>
              <a:gd name="TY234" fmla="*/ 1736 h 3475"/>
              <a:gd name="TX235" fmla="*/ 928 w 2834"/>
              <a:gd name="TY235" fmla="*/ 1734 h 3475"/>
              <a:gd name="TX236" fmla="*/ 914 w 2834"/>
              <a:gd name="TY236" fmla="*/ 1727 h 3475"/>
              <a:gd name="TX237" fmla="*/ 904 w 2834"/>
              <a:gd name="TY237" fmla="*/ 1716 h 3475"/>
              <a:gd name="TX238" fmla="*/ 896 w 2834"/>
              <a:gd name="TY238" fmla="*/ 1702 h 3475"/>
              <a:gd name="TX239" fmla="*/ 894 w 2834"/>
              <a:gd name="TY239" fmla="*/ 1687 h 3475"/>
              <a:gd name="TX240" fmla="*/ 894 w 2834"/>
              <a:gd name="TY240" fmla="*/ 1637 h 3475"/>
              <a:gd name="TX241" fmla="*/ 896 w 2834"/>
              <a:gd name="TY241" fmla="*/ 1621 h 3475"/>
              <a:gd name="TX242" fmla="*/ 904 w 2834"/>
              <a:gd name="TY242" fmla="*/ 1608 h 3475"/>
              <a:gd name="TX243" fmla="*/ 914 w 2834"/>
              <a:gd name="TY243" fmla="*/ 1597 h 3475"/>
              <a:gd name="TX244" fmla="*/ 928 w 2834"/>
              <a:gd name="TY244" fmla="*/ 1590 h 3475"/>
              <a:gd name="TX245" fmla="*/ 944 w 2834"/>
              <a:gd name="TY245" fmla="*/ 1588 h 3475"/>
              <a:gd name="TX247" fmla="*/ 769 w 2834"/>
              <a:gd name="TY247" fmla="*/ 1472 h 3475"/>
              <a:gd name="TX248" fmla="*/ 783 w 2834"/>
              <a:gd name="TY248" fmla="*/ 1475 h 3475"/>
              <a:gd name="TX249" fmla="*/ 795 w 2834"/>
              <a:gd name="TY249" fmla="*/ 1483 h 3475"/>
              <a:gd name="TX250" fmla="*/ 805 w 2834"/>
              <a:gd name="TY250" fmla="*/ 1494 h 3475"/>
              <a:gd name="TX251" fmla="*/ 810 w 2834"/>
              <a:gd name="TY251" fmla="*/ 1508 h 3475"/>
              <a:gd name="TX252" fmla="*/ 810 w 2834"/>
              <a:gd name="TY252" fmla="*/ 1521 h 3475"/>
              <a:gd name="TX253" fmla="*/ 807 w 2834"/>
              <a:gd name="TY253" fmla="*/ 1535 h 3475"/>
              <a:gd name="TX254" fmla="*/ 800 w 2834"/>
              <a:gd name="TY254" fmla="*/ 1548 h 3475"/>
              <a:gd name="TX255" fmla="*/ 616 w 2834"/>
              <a:gd name="TY255" fmla="*/ 1753 h 3475"/>
              <a:gd name="TX256" fmla="*/ 606 w 2834"/>
              <a:gd name="TY256" fmla="*/ 1761 h 3475"/>
              <a:gd name="TX257" fmla="*/ 594 w 2834"/>
              <a:gd name="TY257" fmla="*/ 1767 h 3475"/>
              <a:gd name="TX258" fmla="*/ 581 w 2834"/>
              <a:gd name="TY258" fmla="*/ 1769 h 3475"/>
              <a:gd name="TX259" fmla="*/ 567 w 2834"/>
              <a:gd name="TY259" fmla="*/ 1765 h 3475"/>
              <a:gd name="TX260" fmla="*/ 553 w 2834"/>
              <a:gd name="TY260" fmla="*/ 1758 h 3475"/>
              <a:gd name="TX261" fmla="*/ 439 w 2834"/>
              <a:gd name="TY261" fmla="*/ 1667 h 3475"/>
              <a:gd name="TX262" fmla="*/ 430 w 2834"/>
              <a:gd name="TY262" fmla="*/ 1656 h 3475"/>
              <a:gd name="TX263" fmla="*/ 423 w 2834"/>
              <a:gd name="TY263" fmla="*/ 1643 h 3475"/>
              <a:gd name="TX264" fmla="*/ 422 w 2834"/>
              <a:gd name="TY264" fmla="*/ 1630 h 3475"/>
              <a:gd name="TX265" fmla="*/ 425 w 2834"/>
              <a:gd name="TY265" fmla="*/ 1615 h 3475"/>
              <a:gd name="TX266" fmla="*/ 432 w 2834"/>
              <a:gd name="TY266" fmla="*/ 1602 h 3475"/>
              <a:gd name="TX267" fmla="*/ 442 w 2834"/>
              <a:gd name="TY267" fmla="*/ 1593 h 3475"/>
              <a:gd name="TX268" fmla="*/ 456 w 2834"/>
              <a:gd name="TY268" fmla="*/ 1588 h 3475"/>
              <a:gd name="TX269" fmla="*/ 470 w 2834"/>
              <a:gd name="TY269" fmla="*/ 1586 h 3475"/>
              <a:gd name="TX270" fmla="*/ 484 w 2834"/>
              <a:gd name="TY270" fmla="*/ 1589 h 3475"/>
              <a:gd name="TX271" fmla="*/ 496 w 2834"/>
              <a:gd name="TY271" fmla="*/ 1596 h 3475"/>
              <a:gd name="TX272" fmla="*/ 576 w 2834"/>
              <a:gd name="TY272" fmla="*/ 1660 h 3475"/>
              <a:gd name="TX273" fmla="*/ 731 w 2834"/>
              <a:gd name="TY273" fmla="*/ 1487 h 3475"/>
              <a:gd name="TX274" fmla="*/ 742 w 2834"/>
              <a:gd name="TY274" fmla="*/ 1477 h 3475"/>
              <a:gd name="TX275" fmla="*/ 755 w 2834"/>
              <a:gd name="TY275" fmla="*/ 1473 h 3475"/>
              <a:gd name="TX276" fmla="*/ 769 w 2834"/>
              <a:gd name="TY276" fmla="*/ 1472 h 3475"/>
              <a:gd name="TX278" fmla="*/ 944 w 2834"/>
              <a:gd name="TY278" fmla="*/ 1140 h 3475"/>
              <a:gd name="TX279" fmla="*/ 1738 w 2834"/>
              <a:gd name="TY279" fmla="*/ 1140 h 3475"/>
              <a:gd name="TX280" fmla="*/ 1754 w 2834"/>
              <a:gd name="TY280" fmla="*/ 1144 h 3475"/>
              <a:gd name="TX281" fmla="*/ 1768 w 2834"/>
              <a:gd name="TY281" fmla="*/ 1150 h 3475"/>
              <a:gd name="TX282" fmla="*/ 1778 w 2834"/>
              <a:gd name="TY282" fmla="*/ 1162 h 3475"/>
              <a:gd name="TX283" fmla="*/ 1786 w 2834"/>
              <a:gd name="TY283" fmla="*/ 1175 h 3475"/>
              <a:gd name="TX284" fmla="*/ 1788 w 2834"/>
              <a:gd name="TY284" fmla="*/ 1190 h 3475"/>
              <a:gd name="TX285" fmla="*/ 1788 w 2834"/>
              <a:gd name="TY285" fmla="*/ 1240 h 3475"/>
              <a:gd name="TX286" fmla="*/ 1786 w 2834"/>
              <a:gd name="TY286" fmla="*/ 1255 h 3475"/>
              <a:gd name="TX287" fmla="*/ 1778 w 2834"/>
              <a:gd name="TY287" fmla="*/ 1269 h 3475"/>
              <a:gd name="TX288" fmla="*/ 1768 w 2834"/>
              <a:gd name="TY288" fmla="*/ 1280 h 3475"/>
              <a:gd name="TX289" fmla="*/ 1754 w 2834"/>
              <a:gd name="TY289" fmla="*/ 1287 h 3475"/>
              <a:gd name="TX290" fmla="*/ 1738 w 2834"/>
              <a:gd name="TY290" fmla="*/ 1290 h 3475"/>
              <a:gd name="TX291" fmla="*/ 944 w 2834"/>
              <a:gd name="TY291" fmla="*/ 1290 h 3475"/>
              <a:gd name="TX292" fmla="*/ 928 w 2834"/>
              <a:gd name="TY292" fmla="*/ 1287 h 3475"/>
              <a:gd name="TX293" fmla="*/ 914 w 2834"/>
              <a:gd name="TY293" fmla="*/ 1280 h 3475"/>
              <a:gd name="TX294" fmla="*/ 904 w 2834"/>
              <a:gd name="TY294" fmla="*/ 1269 h 3475"/>
              <a:gd name="TX295" fmla="*/ 896 w 2834"/>
              <a:gd name="TY295" fmla="*/ 1255 h 3475"/>
              <a:gd name="TX296" fmla="*/ 894 w 2834"/>
              <a:gd name="TY296" fmla="*/ 1240 h 3475"/>
              <a:gd name="TX297" fmla="*/ 894 w 2834"/>
              <a:gd name="TY297" fmla="*/ 1190 h 3475"/>
              <a:gd name="TX298" fmla="*/ 896 w 2834"/>
              <a:gd name="TY298" fmla="*/ 1175 h 3475"/>
              <a:gd name="TX299" fmla="*/ 904 w 2834"/>
              <a:gd name="TY299" fmla="*/ 1162 h 3475"/>
              <a:gd name="TX300" fmla="*/ 914 w 2834"/>
              <a:gd name="TY300" fmla="*/ 1150 h 3475"/>
              <a:gd name="TX301" fmla="*/ 928 w 2834"/>
              <a:gd name="TY301" fmla="*/ 1144 h 3475"/>
              <a:gd name="TX302" fmla="*/ 944 w 2834"/>
              <a:gd name="TY302" fmla="*/ 1140 h 3475"/>
              <a:gd name="TX304" fmla="*/ 769 w 2834"/>
              <a:gd name="TY304" fmla="*/ 1030 h 3475"/>
              <a:gd name="TX305" fmla="*/ 783 w 2834"/>
              <a:gd name="TY305" fmla="*/ 1034 h 3475"/>
              <a:gd name="TX306" fmla="*/ 795 w 2834"/>
              <a:gd name="TY306" fmla="*/ 1042 h 3475"/>
              <a:gd name="TX307" fmla="*/ 805 w 2834"/>
              <a:gd name="TY307" fmla="*/ 1053 h 3475"/>
              <a:gd name="TX308" fmla="*/ 810 w 2834"/>
              <a:gd name="TY308" fmla="*/ 1066 h 3475"/>
              <a:gd name="TX309" fmla="*/ 810 w 2834"/>
              <a:gd name="TY309" fmla="*/ 1081 h 3475"/>
              <a:gd name="TX310" fmla="*/ 807 w 2834"/>
              <a:gd name="TY310" fmla="*/ 1094 h 3475"/>
              <a:gd name="TX311" fmla="*/ 800 w 2834"/>
              <a:gd name="TY311" fmla="*/ 1106 h 3475"/>
              <a:gd name="TX312" fmla="*/ 616 w 2834"/>
              <a:gd name="TY312" fmla="*/ 1312 h 3475"/>
              <a:gd name="TX313" fmla="*/ 606 w 2834"/>
              <a:gd name="TY313" fmla="*/ 1320 h 3475"/>
              <a:gd name="TX314" fmla="*/ 594 w 2834"/>
              <a:gd name="TY314" fmla="*/ 1326 h 3475"/>
              <a:gd name="TX315" fmla="*/ 581 w 2834"/>
              <a:gd name="TY315" fmla="*/ 1327 h 3475"/>
              <a:gd name="TX316" fmla="*/ 567 w 2834"/>
              <a:gd name="TY316" fmla="*/ 1325 h 3475"/>
              <a:gd name="TX317" fmla="*/ 553 w 2834"/>
              <a:gd name="TY317" fmla="*/ 1317 h 3475"/>
              <a:gd name="TX318" fmla="*/ 439 w 2834"/>
              <a:gd name="TY318" fmla="*/ 1226 h 3475"/>
              <a:gd name="TX319" fmla="*/ 430 w 2834"/>
              <a:gd name="TY319" fmla="*/ 1215 h 3475"/>
              <a:gd name="TX320" fmla="*/ 423 w 2834"/>
              <a:gd name="TY320" fmla="*/ 1202 h 3475"/>
              <a:gd name="TX321" fmla="*/ 422 w 2834"/>
              <a:gd name="TY321" fmla="*/ 1188 h 3475"/>
              <a:gd name="TX322" fmla="*/ 425 w 2834"/>
              <a:gd name="TY322" fmla="*/ 1174 h 3475"/>
              <a:gd name="TX323" fmla="*/ 432 w 2834"/>
              <a:gd name="TY323" fmla="*/ 1162 h 3475"/>
              <a:gd name="TX324" fmla="*/ 442 w 2834"/>
              <a:gd name="TY324" fmla="*/ 1152 h 3475"/>
              <a:gd name="TX325" fmla="*/ 456 w 2834"/>
              <a:gd name="TY325" fmla="*/ 1146 h 3475"/>
              <a:gd name="TX326" fmla="*/ 470 w 2834"/>
              <a:gd name="TY326" fmla="*/ 1145 h 3475"/>
              <a:gd name="TX327" fmla="*/ 484 w 2834"/>
              <a:gd name="TY327" fmla="*/ 1147 h 3475"/>
              <a:gd name="TX328" fmla="*/ 496 w 2834"/>
              <a:gd name="TY328" fmla="*/ 1154 h 3475"/>
              <a:gd name="TX329" fmla="*/ 576 w 2834"/>
              <a:gd name="TY329" fmla="*/ 1218 h 3475"/>
              <a:gd name="TX330" fmla="*/ 731 w 2834"/>
              <a:gd name="TY330" fmla="*/ 1046 h 3475"/>
              <a:gd name="TX331" fmla="*/ 742 w 2834"/>
              <a:gd name="TY331" fmla="*/ 1036 h 3475"/>
              <a:gd name="TX332" fmla="*/ 755 w 2834"/>
              <a:gd name="TY332" fmla="*/ 1031 h 3475"/>
              <a:gd name="TX333" fmla="*/ 769 w 2834"/>
              <a:gd name="TY333" fmla="*/ 1030 h 3475"/>
              <a:gd name="TX335" fmla="*/ 150 w 2834"/>
              <a:gd name="TY335" fmla="*/ 347 h 3475"/>
              <a:gd name="TX336" fmla="*/ 552 w 2834"/>
              <a:gd name="TY336" fmla="*/ 347 h 3475"/>
              <a:gd name="TX337" fmla="*/ 548 w 2834"/>
              <a:gd name="TY337" fmla="*/ 372 h 3475"/>
              <a:gd name="TX338" fmla="*/ 547 w 2834"/>
              <a:gd name="TY338" fmla="*/ 399 h 3475"/>
              <a:gd name="TX339" fmla="*/ 550 w 2834"/>
              <a:gd name="TY339" fmla="*/ 439 h 3475"/>
              <a:gd name="TX340" fmla="*/ 559 w 2834"/>
              <a:gd name="TY340" fmla="*/ 477 h 3475"/>
              <a:gd name="TX341" fmla="*/ 574 w 2834"/>
              <a:gd name="TY341" fmla="*/ 511 h 3475"/>
              <a:gd name="TX342" fmla="*/ 594 w 2834"/>
              <a:gd name="TY342" fmla="*/ 544 h 3475"/>
              <a:gd name="TX343" fmla="*/ 618 w 2834"/>
              <a:gd name="TY343" fmla="*/ 572 h 3475"/>
              <a:gd name="TX344" fmla="*/ 648 w 2834"/>
              <a:gd name="TY344" fmla="*/ 598 h 3475"/>
              <a:gd name="TX345" fmla="*/ 681 w 2834"/>
              <a:gd name="TY345" fmla="*/ 618 h 3475"/>
              <a:gd name="TX346" fmla="*/ 715 w 2834"/>
              <a:gd name="TY346" fmla="*/ 632 h 3475"/>
              <a:gd name="TX347" fmla="*/ 753 w 2834"/>
              <a:gd name="TY347" fmla="*/ 642 h 3475"/>
              <a:gd name="TX348" fmla="*/ 793 w 2834"/>
              <a:gd name="TY348" fmla="*/ 645 h 3475"/>
              <a:gd name="TX349" fmla="*/ 1442 w 2834"/>
              <a:gd name="TY349" fmla="*/ 645 h 3475"/>
              <a:gd name="TX350" fmla="*/ 1482 w 2834"/>
              <a:gd name="TY350" fmla="*/ 642 h 3475"/>
              <a:gd name="TX351" fmla="*/ 1520 w 2834"/>
              <a:gd name="TY351" fmla="*/ 632 h 3475"/>
              <a:gd name="TX352" fmla="*/ 1555 w 2834"/>
              <a:gd name="TY352" fmla="*/ 618 h 3475"/>
              <a:gd name="TX353" fmla="*/ 1588 w 2834"/>
              <a:gd name="TY353" fmla="*/ 597 h 3475"/>
              <a:gd name="TX354" fmla="*/ 1616 w 2834"/>
              <a:gd name="TY354" fmla="*/ 572 h 3475"/>
              <a:gd name="TX355" fmla="*/ 1641 w 2834"/>
              <a:gd name="TY355" fmla="*/ 543 h 3475"/>
              <a:gd name="TX356" fmla="*/ 1661 w 2834"/>
              <a:gd name="TY356" fmla="*/ 510 h 3475"/>
              <a:gd name="TX357" fmla="*/ 1676 w 2834"/>
              <a:gd name="TY357" fmla="*/ 475 h 3475"/>
              <a:gd name="TX358" fmla="*/ 1686 w 2834"/>
              <a:gd name="TY358" fmla="*/ 436 h 3475"/>
              <a:gd name="TX359" fmla="*/ 1689 w 2834"/>
              <a:gd name="TY359" fmla="*/ 396 h 3475"/>
              <a:gd name="TX360" fmla="*/ 1688 w 2834"/>
              <a:gd name="TY360" fmla="*/ 371 h 3475"/>
              <a:gd name="TX361" fmla="*/ 1683 w 2834"/>
              <a:gd name="TY361" fmla="*/ 347 h 3475"/>
              <a:gd name="TX362" fmla="*/ 1987 w 2834"/>
              <a:gd name="TY362" fmla="*/ 347 h 3475"/>
              <a:gd name="TX363" fmla="*/ 2029 w 2834"/>
              <a:gd name="TY363" fmla="*/ 349 h 3475"/>
              <a:gd name="TX364" fmla="*/ 2067 w 2834"/>
              <a:gd name="TY364" fmla="*/ 356 h 3475"/>
              <a:gd name="TX365" fmla="*/ 2101 w 2834"/>
              <a:gd name="TY365" fmla="*/ 366 h 3475"/>
              <a:gd name="TX366" fmla="*/ 2132 w 2834"/>
              <a:gd name="TY366" fmla="*/ 379 h 3475"/>
              <a:gd name="TX367" fmla="*/ 2159 w 2834"/>
              <a:gd name="TY367" fmla="*/ 396 h 3475"/>
              <a:gd name="TX368" fmla="*/ 2182 w 2834"/>
              <a:gd name="TY368" fmla="*/ 416 h 3475"/>
              <a:gd name="TX369" fmla="*/ 2201 w 2834"/>
              <a:gd name="TY369" fmla="*/ 438 h 3475"/>
              <a:gd name="TX370" fmla="*/ 2215 w 2834"/>
              <a:gd name="TY370" fmla="*/ 462 h 3475"/>
              <a:gd name="TX371" fmla="*/ 2226 w 2834"/>
              <a:gd name="TY371" fmla="*/ 488 h 3475"/>
              <a:gd name="TX372" fmla="*/ 2233 w 2834"/>
              <a:gd name="TY372" fmla="*/ 517 h 3475"/>
              <a:gd name="TX373" fmla="*/ 2235 w 2834"/>
              <a:gd name="TY373" fmla="*/ 546 h 3475"/>
              <a:gd name="TX374" fmla="*/ 2235 w 2834"/>
              <a:gd name="TY374" fmla="*/ 2036 h 3475"/>
              <a:gd name="TX375" fmla="*/ 2210 w 2834"/>
              <a:gd name="TY375" fmla="*/ 2035 h 3475"/>
              <a:gd name="TX376" fmla="*/ 2186 w 2834"/>
              <a:gd name="TY376" fmla="*/ 2034 h 3475"/>
              <a:gd name="TX377" fmla="*/ 2118 w 2834"/>
              <a:gd name="TY377" fmla="*/ 2037 h 3475"/>
              <a:gd name="TX378" fmla="*/ 2051 w 2834"/>
              <a:gd name="TY378" fmla="*/ 2045 h 3475"/>
              <a:gd name="TX379" fmla="*/ 1987 w 2834"/>
              <a:gd name="TY379" fmla="*/ 2060 h 3475"/>
              <a:gd name="TX380" fmla="*/ 1987 w 2834"/>
              <a:gd name="TY380" fmla="*/ 893 h 3475"/>
              <a:gd name="TX381" fmla="*/ 249 w 2834"/>
              <a:gd name="TY381" fmla="*/ 893 h 3475"/>
              <a:gd name="TX382" fmla="*/ 249 w 2834"/>
              <a:gd name="TY382" fmla="*/ 2876 h 3475"/>
              <a:gd name="TX383" fmla="*/ 1394 w 2834"/>
              <a:gd name="TY383" fmla="*/ 2876 h 3475"/>
              <a:gd name="TX384" fmla="*/ 1400 w 2834"/>
              <a:gd name="TY384" fmla="*/ 2942 h 3475"/>
              <a:gd name="TX385" fmla="*/ 1412 w 2834"/>
              <a:gd name="TY385" fmla="*/ 3005 h 3475"/>
              <a:gd name="TX386" fmla="*/ 1429 w 2834"/>
              <a:gd name="TY386" fmla="*/ 3066 h 3475"/>
              <a:gd name="TX387" fmla="*/ 1450 w 2834"/>
              <a:gd name="TY387" fmla="*/ 3125 h 3475"/>
              <a:gd name="TX388" fmla="*/ 199 w 2834"/>
              <a:gd name="TY388" fmla="*/ 3125 h 3475"/>
              <a:gd name="TX389" fmla="*/ 163 w 2834"/>
              <a:gd name="TY389" fmla="*/ 3122 h 3475"/>
              <a:gd name="TX390" fmla="*/ 130 w 2834"/>
              <a:gd name="TY390" fmla="*/ 3112 h 3475"/>
              <a:gd name="TX391" fmla="*/ 99 w 2834"/>
              <a:gd name="TY391" fmla="*/ 3097 h 3475"/>
              <a:gd name="TX392" fmla="*/ 71 w 2834"/>
              <a:gd name="TY392" fmla="*/ 3079 h 3475"/>
              <a:gd name="TX393" fmla="*/ 47 w 2834"/>
              <a:gd name="TY393" fmla="*/ 3054 h 3475"/>
              <a:gd name="TX394" fmla="*/ 27 w 2834"/>
              <a:gd name="TY394" fmla="*/ 3027 h 3475"/>
              <a:gd name="TX395" fmla="*/ 13 w 2834"/>
              <a:gd name="TY395" fmla="*/ 2995 h 3475"/>
              <a:gd name="TX396" fmla="*/ 3 w 2834"/>
              <a:gd name="TY396" fmla="*/ 2962 h 3475"/>
              <a:gd name="TX397" fmla="*/ 0 w 2834"/>
              <a:gd name="TY397" fmla="*/ 2926 h 3475"/>
              <a:gd name="TX398" fmla="*/ 0 w 2834"/>
              <a:gd name="TY398" fmla="*/ 546 h 3475"/>
              <a:gd name="TX399" fmla="*/ 3 w 2834"/>
              <a:gd name="TY399" fmla="*/ 513 h 3475"/>
              <a:gd name="TX400" fmla="*/ 9 w 2834"/>
              <a:gd name="TY400" fmla="*/ 483 h 3475"/>
              <a:gd name="TX401" fmla="*/ 21 w 2834"/>
              <a:gd name="TY401" fmla="*/ 455 h 3475"/>
              <a:gd name="TX402" fmla="*/ 36 w 2834"/>
              <a:gd name="TY402" fmla="*/ 428 h 3475"/>
              <a:gd name="TX403" fmla="*/ 53 w 2834"/>
              <a:gd name="TY403" fmla="*/ 405 h 3475"/>
              <a:gd name="TX404" fmla="*/ 71 w 2834"/>
              <a:gd name="TY404" fmla="*/ 385 h 3475"/>
              <a:gd name="TX405" fmla="*/ 91 w 2834"/>
              <a:gd name="TY405" fmla="*/ 369 h 3475"/>
              <a:gd name="TX406" fmla="*/ 111 w 2834"/>
              <a:gd name="TY406" fmla="*/ 358 h 3475"/>
              <a:gd name="TX407" fmla="*/ 131 w 2834"/>
              <a:gd name="TY407" fmla="*/ 349 h 3475"/>
              <a:gd name="TX408" fmla="*/ 150 w 2834"/>
              <a:gd name="TY408" fmla="*/ 347 h 3475"/>
              <a:gd name="TX410" fmla="*/ 1118 w 2834"/>
              <a:gd name="TY410" fmla="*/ 99 h 3475"/>
              <a:gd name="TX411" fmla="*/ 1098 w 2834"/>
              <a:gd name="TY411" fmla="*/ 102 h 3475"/>
              <a:gd name="TX412" fmla="*/ 1080 w 2834"/>
              <a:gd name="TY412" fmla="*/ 109 h 3475"/>
              <a:gd name="TX413" fmla="*/ 1065 w 2834"/>
              <a:gd name="TY413" fmla="*/ 121 h 3475"/>
              <a:gd name="TX414" fmla="*/ 1053 w 2834"/>
              <a:gd name="TY414" fmla="*/ 136 h 3475"/>
              <a:gd name="TX415" fmla="*/ 1046 w 2834"/>
              <a:gd name="TY415" fmla="*/ 154 h 3475"/>
              <a:gd name="TX416" fmla="*/ 1043 w 2834"/>
              <a:gd name="TY416" fmla="*/ 174 h 3475"/>
              <a:gd name="TX417" fmla="*/ 1046 w 2834"/>
              <a:gd name="TY417" fmla="*/ 194 h 3475"/>
              <a:gd name="TX418" fmla="*/ 1053 w 2834"/>
              <a:gd name="TY418" fmla="*/ 211 h 3475"/>
              <a:gd name="TX419" fmla="*/ 1065 w 2834"/>
              <a:gd name="TY419" fmla="*/ 226 h 3475"/>
              <a:gd name="TX420" fmla="*/ 1080 w 2834"/>
              <a:gd name="TY420" fmla="*/ 238 h 3475"/>
              <a:gd name="TX421" fmla="*/ 1098 w 2834"/>
              <a:gd name="TY421" fmla="*/ 245 h 3475"/>
              <a:gd name="TX422" fmla="*/ 1118 w 2834"/>
              <a:gd name="TY422" fmla="*/ 248 h 3475"/>
              <a:gd name="TX423" fmla="*/ 1138 w 2834"/>
              <a:gd name="TY423" fmla="*/ 245 h 3475"/>
              <a:gd name="TX424" fmla="*/ 1156 w 2834"/>
              <a:gd name="TY424" fmla="*/ 238 h 3475"/>
              <a:gd name="TX425" fmla="*/ 1170 w 2834"/>
              <a:gd name="TY425" fmla="*/ 226 h 3475"/>
              <a:gd name="TX426" fmla="*/ 1182 w 2834"/>
              <a:gd name="TY426" fmla="*/ 211 h 3475"/>
              <a:gd name="TX427" fmla="*/ 1189 w 2834"/>
              <a:gd name="TY427" fmla="*/ 194 h 3475"/>
              <a:gd name="TX428" fmla="*/ 1193 w 2834"/>
              <a:gd name="TY428" fmla="*/ 174 h 3475"/>
              <a:gd name="TX429" fmla="*/ 1189 w 2834"/>
              <a:gd name="TY429" fmla="*/ 154 h 3475"/>
              <a:gd name="TX430" fmla="*/ 1182 w 2834"/>
              <a:gd name="TY430" fmla="*/ 136 h 3475"/>
              <a:gd name="TX431" fmla="*/ 1170 w 2834"/>
              <a:gd name="TY431" fmla="*/ 121 h 3475"/>
              <a:gd name="TX432" fmla="*/ 1156 w 2834"/>
              <a:gd name="TY432" fmla="*/ 109 h 3475"/>
              <a:gd name="TX433" fmla="*/ 1138 w 2834"/>
              <a:gd name="TY433" fmla="*/ 102 h 3475"/>
              <a:gd name="TX434" fmla="*/ 1118 w 2834"/>
              <a:gd name="TY434" fmla="*/ 99 h 3475"/>
              <a:gd name="TX436" fmla="*/ 1116 w 2834"/>
              <a:gd name="TY436" fmla="*/ 0 h 3475"/>
              <a:gd name="TX437" fmla="*/ 1120 w 2834"/>
              <a:gd name="TY437" fmla="*/ 0 h 3475"/>
              <a:gd name="TX438" fmla="*/ 1150 w 2834"/>
              <a:gd name="TY438" fmla="*/ 3 h 3475"/>
              <a:gd name="TX439" fmla="*/ 1180 w 2834"/>
              <a:gd name="TY439" fmla="*/ 11 h 3475"/>
              <a:gd name="TX440" fmla="*/ 1206 w 2834"/>
              <a:gd name="TY440" fmla="*/ 23 h 3475"/>
              <a:gd name="TX441" fmla="*/ 1230 w 2834"/>
              <a:gd name="TY441" fmla="*/ 40 h 3475"/>
              <a:gd name="TX442" fmla="*/ 1252 w 2834"/>
              <a:gd name="TY442" fmla="*/ 61 h 3475"/>
              <a:gd name="TX443" fmla="*/ 1268 w 2834"/>
              <a:gd name="TY443" fmla="*/ 85 h 3475"/>
              <a:gd name="TX444" fmla="*/ 1281 w 2834"/>
              <a:gd name="TY444" fmla="*/ 112 h 3475"/>
              <a:gd name="TX445" fmla="*/ 1288 w 2834"/>
              <a:gd name="TY445" fmla="*/ 141 h 3475"/>
              <a:gd name="TX446" fmla="*/ 1292 w 2834"/>
              <a:gd name="TY446" fmla="*/ 171 h 3475"/>
              <a:gd name="TX447" fmla="*/ 1292 w 2834"/>
              <a:gd name="TY447" fmla="*/ 174 h 3475"/>
              <a:gd name="TX448" fmla="*/ 1294 w 2834"/>
              <a:gd name="TY448" fmla="*/ 194 h 3475"/>
              <a:gd name="TX449" fmla="*/ 1302 w 2834"/>
              <a:gd name="TY449" fmla="*/ 211 h 3475"/>
              <a:gd name="TX450" fmla="*/ 1314 w 2834"/>
              <a:gd name="TY450" fmla="*/ 226 h 3475"/>
              <a:gd name="TX451" fmla="*/ 1328 w 2834"/>
              <a:gd name="TY451" fmla="*/ 238 h 3475"/>
              <a:gd name="TX452" fmla="*/ 1345 w 2834"/>
              <a:gd name="TY452" fmla="*/ 245 h 3475"/>
              <a:gd name="TX453" fmla="*/ 1365 w 2834"/>
              <a:gd name="TY453" fmla="*/ 248 h 3475"/>
              <a:gd name="TX454" fmla="*/ 1442 w 2834"/>
              <a:gd name="TY454" fmla="*/ 248 h 3475"/>
              <a:gd name="TX455" fmla="*/ 1472 w 2834"/>
              <a:gd name="TY455" fmla="*/ 251 h 3475"/>
              <a:gd name="TX456" fmla="*/ 1499 w 2834"/>
              <a:gd name="TY456" fmla="*/ 260 h 3475"/>
              <a:gd name="TX457" fmla="*/ 1524 w 2834"/>
              <a:gd name="TY457" fmla="*/ 274 h 3475"/>
              <a:gd name="TX458" fmla="*/ 1547 w 2834"/>
              <a:gd name="TY458" fmla="*/ 291 h 3475"/>
              <a:gd name="TX459" fmla="*/ 1564 w 2834"/>
              <a:gd name="TY459" fmla="*/ 312 h 3475"/>
              <a:gd name="TX460" fmla="*/ 1578 w 2834"/>
              <a:gd name="TY460" fmla="*/ 338 h 3475"/>
              <a:gd name="TX461" fmla="*/ 1587 w 2834"/>
              <a:gd name="TY461" fmla="*/ 366 h 3475"/>
              <a:gd name="TX462" fmla="*/ 1590 w 2834"/>
              <a:gd name="TY462" fmla="*/ 396 h 3475"/>
              <a:gd name="TX463" fmla="*/ 1590 w 2834"/>
              <a:gd name="TY463" fmla="*/ 399 h 3475"/>
              <a:gd name="TX464" fmla="*/ 1587 w 2834"/>
              <a:gd name="TY464" fmla="*/ 428 h 3475"/>
              <a:gd name="TX465" fmla="*/ 1578 w 2834"/>
              <a:gd name="TY465" fmla="*/ 456 h 3475"/>
              <a:gd name="TX466" fmla="*/ 1564 w 2834"/>
              <a:gd name="TY466" fmla="*/ 481 h 3475"/>
              <a:gd name="TX467" fmla="*/ 1547 w 2834"/>
              <a:gd name="TY467" fmla="*/ 503 h 3475"/>
              <a:gd name="TX468" fmla="*/ 1524 w 2834"/>
              <a:gd name="TY468" fmla="*/ 521 h 3475"/>
              <a:gd name="TX469" fmla="*/ 1499 w 2834"/>
              <a:gd name="TY469" fmla="*/ 534 h 3475"/>
              <a:gd name="TX470" fmla="*/ 1472 w 2834"/>
              <a:gd name="TY470" fmla="*/ 543 h 3475"/>
              <a:gd name="TX471" fmla="*/ 1442 w 2834"/>
              <a:gd name="TY471" fmla="*/ 546 h 3475"/>
              <a:gd name="TX472" fmla="*/ 793 w 2834"/>
              <a:gd name="TY472" fmla="*/ 546 h 3475"/>
              <a:gd name="TX473" fmla="*/ 764 w 2834"/>
              <a:gd name="TY473" fmla="*/ 543 h 3475"/>
              <a:gd name="TX474" fmla="*/ 736 w 2834"/>
              <a:gd name="TY474" fmla="*/ 534 h 3475"/>
              <a:gd name="TX475" fmla="*/ 711 w 2834"/>
              <a:gd name="TY475" fmla="*/ 521 h 3475"/>
              <a:gd name="TX476" fmla="*/ 689 w 2834"/>
              <a:gd name="TY476" fmla="*/ 503 h 3475"/>
              <a:gd name="TX477" fmla="*/ 671 w 2834"/>
              <a:gd name="TY477" fmla="*/ 481 h 3475"/>
              <a:gd name="TX478" fmla="*/ 657 w 2834"/>
              <a:gd name="TY478" fmla="*/ 456 h 3475"/>
              <a:gd name="TX479" fmla="*/ 649 w 2834"/>
              <a:gd name="TY479" fmla="*/ 428 h 3475"/>
              <a:gd name="TX480" fmla="*/ 646 w 2834"/>
              <a:gd name="TY480" fmla="*/ 399 h 3475"/>
              <a:gd name="TX481" fmla="*/ 646 w 2834"/>
              <a:gd name="TY481" fmla="*/ 396 h 3475"/>
              <a:gd name="TX482" fmla="*/ 649 w 2834"/>
              <a:gd name="TY482" fmla="*/ 366 h 3475"/>
              <a:gd name="TX483" fmla="*/ 657 w 2834"/>
              <a:gd name="TY483" fmla="*/ 338 h 3475"/>
              <a:gd name="TX484" fmla="*/ 671 w 2834"/>
              <a:gd name="TY484" fmla="*/ 312 h 3475"/>
              <a:gd name="TX485" fmla="*/ 689 w 2834"/>
              <a:gd name="TY485" fmla="*/ 291 h 3475"/>
              <a:gd name="TX486" fmla="*/ 711 w 2834"/>
              <a:gd name="TY486" fmla="*/ 274 h 3475"/>
              <a:gd name="TX487" fmla="*/ 736 w 2834"/>
              <a:gd name="TY487" fmla="*/ 260 h 3475"/>
              <a:gd name="TX488" fmla="*/ 764 w 2834"/>
              <a:gd name="TY488" fmla="*/ 251 h 3475"/>
              <a:gd name="TX489" fmla="*/ 793 w 2834"/>
              <a:gd name="TY489" fmla="*/ 248 h 3475"/>
              <a:gd name="TX490" fmla="*/ 870 w 2834"/>
              <a:gd name="TY490" fmla="*/ 248 h 3475"/>
              <a:gd name="TX491" fmla="*/ 889 w 2834"/>
              <a:gd name="TY491" fmla="*/ 245 h 3475"/>
              <a:gd name="TX492" fmla="*/ 907 w 2834"/>
              <a:gd name="TY492" fmla="*/ 238 h 3475"/>
              <a:gd name="TX493" fmla="*/ 922 w 2834"/>
              <a:gd name="TY493" fmla="*/ 226 h 3475"/>
              <a:gd name="TX494" fmla="*/ 933 w 2834"/>
              <a:gd name="TY494" fmla="*/ 211 h 3475"/>
              <a:gd name="TX495" fmla="*/ 941 w 2834"/>
              <a:gd name="TY495" fmla="*/ 194 h 3475"/>
              <a:gd name="TX496" fmla="*/ 944 w 2834"/>
              <a:gd name="TY496" fmla="*/ 174 h 3475"/>
              <a:gd name="TX497" fmla="*/ 944 w 2834"/>
              <a:gd name="TY497" fmla="*/ 171 h 3475"/>
              <a:gd name="TX498" fmla="*/ 947 w 2834"/>
              <a:gd name="TY498" fmla="*/ 141 h 3475"/>
              <a:gd name="TX499" fmla="*/ 954 w 2834"/>
              <a:gd name="TY499" fmla="*/ 112 h 3475"/>
              <a:gd name="TX500" fmla="*/ 967 w 2834"/>
              <a:gd name="TY500" fmla="*/ 85 h 3475"/>
              <a:gd name="TX501" fmla="*/ 984 w 2834"/>
              <a:gd name="TY501" fmla="*/ 61 h 3475"/>
              <a:gd name="TX502" fmla="*/ 1005 w 2834"/>
              <a:gd name="TY502" fmla="*/ 40 h 3475"/>
              <a:gd name="TX503" fmla="*/ 1029 w 2834"/>
              <a:gd name="TY503" fmla="*/ 23 h 3475"/>
              <a:gd name="TX504" fmla="*/ 1056 w 2834"/>
              <a:gd name="TY504" fmla="*/ 11 h 3475"/>
              <a:gd name="TX505" fmla="*/ 1085 w 2834"/>
              <a:gd name="TY505" fmla="*/ 3 h 3475"/>
              <a:gd name="TX506" fmla="*/ 1116 w 2834"/>
              <a:gd name="TY506" fmla="*/ 0 h 34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7" y="TY447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6" y="TY506"/>
              </a:cxn>
            </a:cxnLst>
            <a:rect l="l" t="t" r="r" b="b"/>
            <a:pathLst>
              <a:path w="2834" h="3475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 cap="flat" cmpd="sng">
            <a:solidFill>
              <a:srgbClr val="FFC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4" name="텍스트 상자 143"/>
          <p:cNvSpPr txBox="1">
            <a:spLocks/>
          </p:cNvSpPr>
          <p:nvPr/>
        </p:nvSpPr>
        <p:spPr>
          <a:xfrm>
            <a:off x="9990455" y="3867785"/>
            <a:ext cx="1766570" cy="1061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Step. 4 / 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전기자동차 충전소 위치 최적화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5" name="도형 144"/>
          <p:cNvSpPr>
            <a:spLocks/>
          </p:cNvSpPr>
          <p:nvPr/>
        </p:nvSpPr>
        <p:spPr>
          <a:xfrm>
            <a:off x="9121140" y="3054350"/>
            <a:ext cx="694690" cy="647700"/>
          </a:xfrm>
          <a:prstGeom prst="diamond">
            <a:avLst/>
          </a:prstGeom>
          <a:solidFill>
            <a:srgbClr val="21262A"/>
          </a:solidFill>
          <a:ln w="0">
            <a:noFill/>
            <a:prstDash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6" name="도형 145"/>
          <p:cNvSpPr>
            <a:spLocks/>
          </p:cNvSpPr>
          <p:nvPr/>
        </p:nvSpPr>
        <p:spPr>
          <a:xfrm>
            <a:off x="10627995" y="2966720"/>
            <a:ext cx="664845" cy="760095"/>
          </a:xfrm>
          <a:custGeom>
            <a:avLst/>
            <a:gdLst>
              <a:gd name="TX0" fmla="*/ 2538 w 2834"/>
              <a:gd name="TY0" fmla="*/ 2529 h 3475"/>
              <a:gd name="TX1" fmla="*/ 2517 w 2834"/>
              <a:gd name="TY1" fmla="*/ 2531 h 3475"/>
              <a:gd name="TX2" fmla="*/ 2496 w 2834"/>
              <a:gd name="TY2" fmla="*/ 2537 h 3475"/>
              <a:gd name="TX3" fmla="*/ 2476 w 2834"/>
              <a:gd name="TY3" fmla="*/ 2547 h 3475"/>
              <a:gd name="TX4" fmla="*/ 2459 w 2834"/>
              <a:gd name="TY4" fmla="*/ 2563 h 3475"/>
              <a:gd name="TX5" fmla="*/ 2124 w 2834"/>
              <a:gd name="TY5" fmla="*/ 2939 h 3475"/>
              <a:gd name="TX6" fmla="*/ 1950 w 2834"/>
              <a:gd name="TY6" fmla="*/ 2800 h 3475"/>
              <a:gd name="TX7" fmla="*/ 1930 w 2834"/>
              <a:gd name="TY7" fmla="*/ 2787 h 3475"/>
              <a:gd name="TX8" fmla="*/ 1909 w 2834"/>
              <a:gd name="TY8" fmla="*/ 2780 h 3475"/>
              <a:gd name="TX9" fmla="*/ 1888 w 2834"/>
              <a:gd name="TY9" fmla="*/ 2778 h 3475"/>
              <a:gd name="TX10" fmla="*/ 1866 w 2834"/>
              <a:gd name="TY10" fmla="*/ 2780 h 3475"/>
              <a:gd name="TX11" fmla="*/ 1845 w 2834"/>
              <a:gd name="TY11" fmla="*/ 2787 h 3475"/>
              <a:gd name="TX12" fmla="*/ 1826 w 2834"/>
              <a:gd name="TY12" fmla="*/ 2799 h 3475"/>
              <a:gd name="TX13" fmla="*/ 1810 w 2834"/>
              <a:gd name="TY13" fmla="*/ 2814 h 3475"/>
              <a:gd name="TX14" fmla="*/ 1797 w 2834"/>
              <a:gd name="TY14" fmla="*/ 2834 h 3475"/>
              <a:gd name="TX15" fmla="*/ 1791 w 2834"/>
              <a:gd name="TY15" fmla="*/ 2855 h 3475"/>
              <a:gd name="TX16" fmla="*/ 1788 w 2834"/>
              <a:gd name="TY16" fmla="*/ 2876 h 3475"/>
              <a:gd name="TX17" fmla="*/ 1791 w 2834"/>
              <a:gd name="TY17" fmla="*/ 2899 h 3475"/>
              <a:gd name="TX18" fmla="*/ 1797 w 2834"/>
              <a:gd name="TY18" fmla="*/ 2920 h 3475"/>
              <a:gd name="TX19" fmla="*/ 1809 w 2834"/>
              <a:gd name="TY19" fmla="*/ 2938 h 3475"/>
              <a:gd name="TX20" fmla="*/ 1826 w 2834"/>
              <a:gd name="TY20" fmla="*/ 2954 h 3475"/>
              <a:gd name="TX21" fmla="*/ 2073 w 2834"/>
              <a:gd name="TY21" fmla="*/ 3152 h 3475"/>
              <a:gd name="TX22" fmla="*/ 2093 w 2834"/>
              <a:gd name="TY22" fmla="*/ 3165 h 3475"/>
              <a:gd name="TX23" fmla="*/ 2114 w 2834"/>
              <a:gd name="TY23" fmla="*/ 3172 h 3475"/>
              <a:gd name="TX24" fmla="*/ 2135 w 2834"/>
              <a:gd name="TY24" fmla="*/ 3174 h 3475"/>
              <a:gd name="TX25" fmla="*/ 2156 w 2834"/>
              <a:gd name="TY25" fmla="*/ 3172 h 3475"/>
              <a:gd name="TX26" fmla="*/ 2175 w 2834"/>
              <a:gd name="TY26" fmla="*/ 3166 h 3475"/>
              <a:gd name="TX27" fmla="*/ 2194 w 2834"/>
              <a:gd name="TY27" fmla="*/ 3155 h 3475"/>
              <a:gd name="TX28" fmla="*/ 2210 w 2834"/>
              <a:gd name="TY28" fmla="*/ 3142 h 3475"/>
              <a:gd name="TX29" fmla="*/ 2607 w 2834"/>
              <a:gd name="TY29" fmla="*/ 2694 h 3475"/>
              <a:gd name="TX30" fmla="*/ 2620 w 2834"/>
              <a:gd name="TY30" fmla="*/ 2676 h 3475"/>
              <a:gd name="TX31" fmla="*/ 2628 w 2834"/>
              <a:gd name="TY31" fmla="*/ 2656 h 3475"/>
              <a:gd name="TX32" fmla="*/ 2633 w 2834"/>
              <a:gd name="TY32" fmla="*/ 2633 h 3475"/>
              <a:gd name="TX33" fmla="*/ 2631 w 2834"/>
              <a:gd name="TY33" fmla="*/ 2612 h 3475"/>
              <a:gd name="TX34" fmla="*/ 2625 w 2834"/>
              <a:gd name="TY34" fmla="*/ 2591 h 3475"/>
              <a:gd name="TX35" fmla="*/ 2615 w 2834"/>
              <a:gd name="TY35" fmla="*/ 2571 h 3475"/>
              <a:gd name="TX36" fmla="*/ 2599 w 2834"/>
              <a:gd name="TY36" fmla="*/ 2555 h 3475"/>
              <a:gd name="TX37" fmla="*/ 2580 w 2834"/>
              <a:gd name="TY37" fmla="*/ 2542 h 3475"/>
              <a:gd name="TX38" fmla="*/ 2560 w 2834"/>
              <a:gd name="TY38" fmla="*/ 2534 h 3475"/>
              <a:gd name="TX39" fmla="*/ 2538 w 2834"/>
              <a:gd name="TY39" fmla="*/ 2529 h 3475"/>
              <a:gd name="TX41" fmla="*/ 944 w 2834"/>
              <a:gd name="TY41" fmla="*/ 2430 h 3475"/>
              <a:gd name="TX42" fmla="*/ 1391 w 2834"/>
              <a:gd name="TY42" fmla="*/ 2430 h 3475"/>
              <a:gd name="TX43" fmla="*/ 1406 w 2834"/>
              <a:gd name="TY43" fmla="*/ 2433 h 3475"/>
              <a:gd name="TX44" fmla="*/ 1420 w 2834"/>
              <a:gd name="TY44" fmla="*/ 2440 h 3475"/>
              <a:gd name="TX45" fmla="*/ 1431 w 2834"/>
              <a:gd name="TY45" fmla="*/ 2450 h 3475"/>
              <a:gd name="TX46" fmla="*/ 1438 w 2834"/>
              <a:gd name="TY46" fmla="*/ 2464 h 3475"/>
              <a:gd name="TX47" fmla="*/ 1440 w 2834"/>
              <a:gd name="TY47" fmla="*/ 2480 h 3475"/>
              <a:gd name="TX48" fmla="*/ 1440 w 2834"/>
              <a:gd name="TY48" fmla="*/ 2529 h 3475"/>
              <a:gd name="TX49" fmla="*/ 1438 w 2834"/>
              <a:gd name="TY49" fmla="*/ 2545 h 3475"/>
              <a:gd name="TX50" fmla="*/ 1431 w 2834"/>
              <a:gd name="TY50" fmla="*/ 2559 h 3475"/>
              <a:gd name="TX51" fmla="*/ 1420 w 2834"/>
              <a:gd name="TY51" fmla="*/ 2569 h 3475"/>
              <a:gd name="TX52" fmla="*/ 1406 w 2834"/>
              <a:gd name="TY52" fmla="*/ 2577 h 3475"/>
              <a:gd name="TX53" fmla="*/ 1391 w 2834"/>
              <a:gd name="TY53" fmla="*/ 2579 h 3475"/>
              <a:gd name="TX54" fmla="*/ 944 w 2834"/>
              <a:gd name="TY54" fmla="*/ 2579 h 3475"/>
              <a:gd name="TX55" fmla="*/ 928 w 2834"/>
              <a:gd name="TY55" fmla="*/ 2577 h 3475"/>
              <a:gd name="TX56" fmla="*/ 914 w 2834"/>
              <a:gd name="TY56" fmla="*/ 2569 h 3475"/>
              <a:gd name="TX57" fmla="*/ 904 w 2834"/>
              <a:gd name="TY57" fmla="*/ 2559 h 3475"/>
              <a:gd name="TX58" fmla="*/ 896 w 2834"/>
              <a:gd name="TY58" fmla="*/ 2545 h 3475"/>
              <a:gd name="TX59" fmla="*/ 894 w 2834"/>
              <a:gd name="TY59" fmla="*/ 2529 h 3475"/>
              <a:gd name="TX60" fmla="*/ 894 w 2834"/>
              <a:gd name="TY60" fmla="*/ 2480 h 3475"/>
              <a:gd name="TX61" fmla="*/ 896 w 2834"/>
              <a:gd name="TY61" fmla="*/ 2464 h 3475"/>
              <a:gd name="TX62" fmla="*/ 904 w 2834"/>
              <a:gd name="TY62" fmla="*/ 2450 h 3475"/>
              <a:gd name="TX63" fmla="*/ 914 w 2834"/>
              <a:gd name="TY63" fmla="*/ 2440 h 3475"/>
              <a:gd name="TX64" fmla="*/ 928 w 2834"/>
              <a:gd name="TY64" fmla="*/ 2433 h 3475"/>
              <a:gd name="TX65" fmla="*/ 944 w 2834"/>
              <a:gd name="TY65" fmla="*/ 2430 h 3475"/>
              <a:gd name="TX67" fmla="*/ 769 w 2834"/>
              <a:gd name="TY67" fmla="*/ 2319 h 3475"/>
              <a:gd name="TX68" fmla="*/ 783 w 2834"/>
              <a:gd name="TY68" fmla="*/ 2322 h 3475"/>
              <a:gd name="TX69" fmla="*/ 795 w 2834"/>
              <a:gd name="TY69" fmla="*/ 2330 h 3475"/>
              <a:gd name="TX70" fmla="*/ 805 w 2834"/>
              <a:gd name="TY70" fmla="*/ 2341 h 3475"/>
              <a:gd name="TX71" fmla="*/ 810 w 2834"/>
              <a:gd name="TY71" fmla="*/ 2355 h 3475"/>
              <a:gd name="TX72" fmla="*/ 810 w 2834"/>
              <a:gd name="TY72" fmla="*/ 2368 h 3475"/>
              <a:gd name="TX73" fmla="*/ 807 w 2834"/>
              <a:gd name="TY73" fmla="*/ 2382 h 3475"/>
              <a:gd name="TX74" fmla="*/ 800 w 2834"/>
              <a:gd name="TY74" fmla="*/ 2395 h 3475"/>
              <a:gd name="TX75" fmla="*/ 616 w 2834"/>
              <a:gd name="TY75" fmla="*/ 2600 h 3475"/>
              <a:gd name="TX76" fmla="*/ 606 w 2834"/>
              <a:gd name="TY76" fmla="*/ 2608 h 3475"/>
              <a:gd name="TX77" fmla="*/ 594 w 2834"/>
              <a:gd name="TY77" fmla="*/ 2613 h 3475"/>
              <a:gd name="TX78" fmla="*/ 581 w 2834"/>
              <a:gd name="TY78" fmla="*/ 2616 h 3475"/>
              <a:gd name="TX79" fmla="*/ 567 w 2834"/>
              <a:gd name="TY79" fmla="*/ 2612 h 3475"/>
              <a:gd name="TX80" fmla="*/ 553 w 2834"/>
              <a:gd name="TY80" fmla="*/ 2605 h 3475"/>
              <a:gd name="TX81" fmla="*/ 439 w 2834"/>
              <a:gd name="TY81" fmla="*/ 2514 h 3475"/>
              <a:gd name="TX82" fmla="*/ 430 w 2834"/>
              <a:gd name="TY82" fmla="*/ 2503 h 3475"/>
              <a:gd name="TX83" fmla="*/ 423 w 2834"/>
              <a:gd name="TY83" fmla="*/ 2490 h 3475"/>
              <a:gd name="TX84" fmla="*/ 422 w 2834"/>
              <a:gd name="TY84" fmla="*/ 2477 h 3475"/>
              <a:gd name="TX85" fmla="*/ 425 w 2834"/>
              <a:gd name="TY85" fmla="*/ 2463 h 3475"/>
              <a:gd name="TX86" fmla="*/ 432 w 2834"/>
              <a:gd name="TY86" fmla="*/ 2449 h 3475"/>
              <a:gd name="TX87" fmla="*/ 442 w 2834"/>
              <a:gd name="TY87" fmla="*/ 2440 h 3475"/>
              <a:gd name="TX88" fmla="*/ 456 w 2834"/>
              <a:gd name="TY88" fmla="*/ 2435 h 3475"/>
              <a:gd name="TX89" fmla="*/ 470 w 2834"/>
              <a:gd name="TY89" fmla="*/ 2433 h 3475"/>
              <a:gd name="TX90" fmla="*/ 484 w 2834"/>
              <a:gd name="TY90" fmla="*/ 2436 h 3475"/>
              <a:gd name="TX91" fmla="*/ 496 w 2834"/>
              <a:gd name="TY91" fmla="*/ 2443 h 3475"/>
              <a:gd name="TX92" fmla="*/ 576 w 2834"/>
              <a:gd name="TY92" fmla="*/ 2507 h 3475"/>
              <a:gd name="TX93" fmla="*/ 731 w 2834"/>
              <a:gd name="TY93" fmla="*/ 2334 h 3475"/>
              <a:gd name="TX94" fmla="*/ 742 w 2834"/>
              <a:gd name="TY94" fmla="*/ 2324 h 3475"/>
              <a:gd name="TX95" fmla="*/ 755 w 2834"/>
              <a:gd name="TY95" fmla="*/ 2320 h 3475"/>
              <a:gd name="TX96" fmla="*/ 769 w 2834"/>
              <a:gd name="TY96" fmla="*/ 2319 h 3475"/>
              <a:gd name="TX98" fmla="*/ 2186 w 2834"/>
              <a:gd name="TY98" fmla="*/ 2182 h 3475"/>
              <a:gd name="TX99" fmla="*/ 2251 w 2834"/>
              <a:gd name="TY99" fmla="*/ 2185 h 3475"/>
              <a:gd name="TX100" fmla="*/ 2316 w 2834"/>
              <a:gd name="TY100" fmla="*/ 2196 h 3475"/>
              <a:gd name="TX101" fmla="*/ 2378 w 2834"/>
              <a:gd name="TY101" fmla="*/ 2212 h 3475"/>
              <a:gd name="TX102" fmla="*/ 2437 w 2834"/>
              <a:gd name="TY102" fmla="*/ 2233 h 3475"/>
              <a:gd name="TX103" fmla="*/ 2494 w 2834"/>
              <a:gd name="TY103" fmla="*/ 2260 h 3475"/>
              <a:gd name="TX104" fmla="*/ 2546 w 2834"/>
              <a:gd name="TY104" fmla="*/ 2293 h 3475"/>
              <a:gd name="TX105" fmla="*/ 2596 w 2834"/>
              <a:gd name="TY105" fmla="*/ 2329 h 3475"/>
              <a:gd name="TX106" fmla="*/ 2642 w 2834"/>
              <a:gd name="TY106" fmla="*/ 2371 h 3475"/>
              <a:gd name="TX107" fmla="*/ 2683 w 2834"/>
              <a:gd name="TY107" fmla="*/ 2417 h 3475"/>
              <a:gd name="TX108" fmla="*/ 2721 w 2834"/>
              <a:gd name="TY108" fmla="*/ 2466 h 3475"/>
              <a:gd name="TX109" fmla="*/ 2753 w 2834"/>
              <a:gd name="TY109" fmla="*/ 2520 h 3475"/>
              <a:gd name="TX110" fmla="*/ 2780 w 2834"/>
              <a:gd name="TY110" fmla="*/ 2577 h 3475"/>
              <a:gd name="TX111" fmla="*/ 2802 w 2834"/>
              <a:gd name="TY111" fmla="*/ 2636 h 3475"/>
              <a:gd name="TX112" fmla="*/ 2818 w 2834"/>
              <a:gd name="TY112" fmla="*/ 2698 h 3475"/>
              <a:gd name="TX113" fmla="*/ 2828 w 2834"/>
              <a:gd name="TY113" fmla="*/ 2761 h 3475"/>
              <a:gd name="TX114" fmla="*/ 2831 w 2834"/>
              <a:gd name="TY114" fmla="*/ 2827 h 3475"/>
              <a:gd name="TX115" fmla="*/ 2828 w 2834"/>
              <a:gd name="TY115" fmla="*/ 2893 h 3475"/>
              <a:gd name="TX116" fmla="*/ 2818 w 2834"/>
              <a:gd name="TY116" fmla="*/ 2958 h 3475"/>
              <a:gd name="TX117" fmla="*/ 2802 w 2834"/>
              <a:gd name="TY117" fmla="*/ 3019 h 3475"/>
              <a:gd name="TX118" fmla="*/ 2780 w 2834"/>
              <a:gd name="TY118" fmla="*/ 3079 h 3475"/>
              <a:gd name="TX119" fmla="*/ 2753 w 2834"/>
              <a:gd name="TY119" fmla="*/ 3134 h 3475"/>
              <a:gd name="TX120" fmla="*/ 2721 w 2834"/>
              <a:gd name="TY120" fmla="*/ 3188 h 3475"/>
              <a:gd name="TX121" fmla="*/ 2683 w 2834"/>
              <a:gd name="TY121" fmla="*/ 3237 h 3475"/>
              <a:gd name="TX122" fmla="*/ 2642 w 2834"/>
              <a:gd name="TY122" fmla="*/ 3283 h 3475"/>
              <a:gd name="TX123" fmla="*/ 2596 w 2834"/>
              <a:gd name="TY123" fmla="*/ 3325 h 3475"/>
              <a:gd name="TX124" fmla="*/ 2546 w 2834"/>
              <a:gd name="TY124" fmla="*/ 3362 h 3475"/>
              <a:gd name="TX125" fmla="*/ 2494 w 2834"/>
              <a:gd name="TY125" fmla="*/ 3394 h 3475"/>
              <a:gd name="TX126" fmla="*/ 2437 w 2834"/>
              <a:gd name="TY126" fmla="*/ 3421 h 3475"/>
              <a:gd name="TX127" fmla="*/ 2378 w 2834"/>
              <a:gd name="TY127" fmla="*/ 3443 h 3475"/>
              <a:gd name="TX128" fmla="*/ 2316 w 2834"/>
              <a:gd name="TY128" fmla="*/ 3459 h 3475"/>
              <a:gd name="TX129" fmla="*/ 2251 w 2834"/>
              <a:gd name="TY129" fmla="*/ 3469 h 3475"/>
              <a:gd name="TX130" fmla="*/ 2186 w 2834"/>
              <a:gd name="TY130" fmla="*/ 3472 h 3475"/>
              <a:gd name="TX131" fmla="*/ 2120 w 2834"/>
              <a:gd name="TY131" fmla="*/ 3469 h 3475"/>
              <a:gd name="TX132" fmla="*/ 2055 w 2834"/>
              <a:gd name="TY132" fmla="*/ 3459 h 3475"/>
              <a:gd name="TX133" fmla="*/ 1993 w 2834"/>
              <a:gd name="TY133" fmla="*/ 3443 h 3475"/>
              <a:gd name="TX134" fmla="*/ 1934 w 2834"/>
              <a:gd name="TY134" fmla="*/ 3421 h 3475"/>
              <a:gd name="TX135" fmla="*/ 1877 w 2834"/>
              <a:gd name="TY135" fmla="*/ 3394 h 3475"/>
              <a:gd name="TX136" fmla="*/ 1825 w 2834"/>
              <a:gd name="TY136" fmla="*/ 3362 h 3475"/>
              <a:gd name="TX137" fmla="*/ 1775 w 2834"/>
              <a:gd name="TY137" fmla="*/ 3325 h 3475"/>
              <a:gd name="TX138" fmla="*/ 1729 w 2834"/>
              <a:gd name="TY138" fmla="*/ 3283 h 3475"/>
              <a:gd name="TX139" fmla="*/ 1688 w 2834"/>
              <a:gd name="TY139" fmla="*/ 3237 h 3475"/>
              <a:gd name="TX140" fmla="*/ 1650 w 2834"/>
              <a:gd name="TY140" fmla="*/ 3188 h 3475"/>
              <a:gd name="TX141" fmla="*/ 1618 w 2834"/>
              <a:gd name="TY141" fmla="*/ 3134 h 3475"/>
              <a:gd name="TX142" fmla="*/ 1591 w 2834"/>
              <a:gd name="TY142" fmla="*/ 3079 h 3475"/>
              <a:gd name="TX143" fmla="*/ 1569 w 2834"/>
              <a:gd name="TY143" fmla="*/ 3019 h 3475"/>
              <a:gd name="TX144" fmla="*/ 1553 w 2834"/>
              <a:gd name="TY144" fmla="*/ 2958 h 3475"/>
              <a:gd name="TX145" fmla="*/ 1543 w 2834"/>
              <a:gd name="TY145" fmla="*/ 2893 h 3475"/>
              <a:gd name="TX146" fmla="*/ 1540 w 2834"/>
              <a:gd name="TY146" fmla="*/ 2827 h 3475"/>
              <a:gd name="TX147" fmla="*/ 1543 w 2834"/>
              <a:gd name="TY147" fmla="*/ 2761 h 3475"/>
              <a:gd name="TX148" fmla="*/ 1553 w 2834"/>
              <a:gd name="TY148" fmla="*/ 2698 h 3475"/>
              <a:gd name="TX149" fmla="*/ 1569 w 2834"/>
              <a:gd name="TY149" fmla="*/ 2636 h 3475"/>
              <a:gd name="TX150" fmla="*/ 1591 w 2834"/>
              <a:gd name="TY150" fmla="*/ 2577 h 3475"/>
              <a:gd name="TX151" fmla="*/ 1618 w 2834"/>
              <a:gd name="TY151" fmla="*/ 2520 h 3475"/>
              <a:gd name="TX152" fmla="*/ 1650 w 2834"/>
              <a:gd name="TY152" fmla="*/ 2466 h 3475"/>
              <a:gd name="TX153" fmla="*/ 1688 w 2834"/>
              <a:gd name="TY153" fmla="*/ 2417 h 3475"/>
              <a:gd name="TX154" fmla="*/ 1729 w 2834"/>
              <a:gd name="TY154" fmla="*/ 2371 h 3475"/>
              <a:gd name="TX155" fmla="*/ 1775 w 2834"/>
              <a:gd name="TY155" fmla="*/ 2329 h 3475"/>
              <a:gd name="TX156" fmla="*/ 1825 w 2834"/>
              <a:gd name="TY156" fmla="*/ 2293 h 3475"/>
              <a:gd name="TX157" fmla="*/ 1877 w 2834"/>
              <a:gd name="TY157" fmla="*/ 2260 h 3475"/>
              <a:gd name="TX158" fmla="*/ 1934 w 2834"/>
              <a:gd name="TY158" fmla="*/ 2233 h 3475"/>
              <a:gd name="TX159" fmla="*/ 1993 w 2834"/>
              <a:gd name="TY159" fmla="*/ 2212 h 3475"/>
              <a:gd name="TX160" fmla="*/ 2055 w 2834"/>
              <a:gd name="TY160" fmla="*/ 2196 h 3475"/>
              <a:gd name="TX161" fmla="*/ 2120 w 2834"/>
              <a:gd name="TY161" fmla="*/ 2185 h 3475"/>
              <a:gd name="TX162" fmla="*/ 2186 w 2834"/>
              <a:gd name="TY162" fmla="*/ 2182 h 3475"/>
              <a:gd name="TX164" fmla="*/ 944 w 2834"/>
              <a:gd name="TY164" fmla="*/ 1984 h 3475"/>
              <a:gd name="TX165" fmla="*/ 1491 w 2834"/>
              <a:gd name="TY165" fmla="*/ 1984 h 3475"/>
              <a:gd name="TX166" fmla="*/ 1505 w 2834"/>
              <a:gd name="TY166" fmla="*/ 1986 h 3475"/>
              <a:gd name="TX167" fmla="*/ 1519 w 2834"/>
              <a:gd name="TY167" fmla="*/ 1994 h 3475"/>
              <a:gd name="TX168" fmla="*/ 1531 w 2834"/>
              <a:gd name="TY168" fmla="*/ 2004 h 3475"/>
              <a:gd name="TX169" fmla="*/ 1537 w 2834"/>
              <a:gd name="TY169" fmla="*/ 2018 h 3475"/>
              <a:gd name="TX170" fmla="*/ 1540 w 2834"/>
              <a:gd name="TY170" fmla="*/ 2034 h 3475"/>
              <a:gd name="TX171" fmla="*/ 1540 w 2834"/>
              <a:gd name="TY171" fmla="*/ 2083 h 3475"/>
              <a:gd name="TX172" fmla="*/ 1537 w 2834"/>
              <a:gd name="TY172" fmla="*/ 2099 h 3475"/>
              <a:gd name="TX173" fmla="*/ 1531 w 2834"/>
              <a:gd name="TY173" fmla="*/ 2113 h 3475"/>
              <a:gd name="TX174" fmla="*/ 1519 w 2834"/>
              <a:gd name="TY174" fmla="*/ 2123 h 3475"/>
              <a:gd name="TX175" fmla="*/ 1505 w 2834"/>
              <a:gd name="TY175" fmla="*/ 2131 h 3475"/>
              <a:gd name="TX176" fmla="*/ 1491 w 2834"/>
              <a:gd name="TY176" fmla="*/ 2133 h 3475"/>
              <a:gd name="TX177" fmla="*/ 944 w 2834"/>
              <a:gd name="TY177" fmla="*/ 2133 h 3475"/>
              <a:gd name="TX178" fmla="*/ 928 w 2834"/>
              <a:gd name="TY178" fmla="*/ 2131 h 3475"/>
              <a:gd name="TX179" fmla="*/ 914 w 2834"/>
              <a:gd name="TY179" fmla="*/ 2123 h 3475"/>
              <a:gd name="TX180" fmla="*/ 904 w 2834"/>
              <a:gd name="TY180" fmla="*/ 2113 h 3475"/>
              <a:gd name="TX181" fmla="*/ 896 w 2834"/>
              <a:gd name="TY181" fmla="*/ 2099 h 3475"/>
              <a:gd name="TX182" fmla="*/ 894 w 2834"/>
              <a:gd name="TY182" fmla="*/ 2083 h 3475"/>
              <a:gd name="TX183" fmla="*/ 894 w 2834"/>
              <a:gd name="TY183" fmla="*/ 2034 h 3475"/>
              <a:gd name="TX184" fmla="*/ 896 w 2834"/>
              <a:gd name="TY184" fmla="*/ 2018 h 3475"/>
              <a:gd name="TX185" fmla="*/ 904 w 2834"/>
              <a:gd name="TY185" fmla="*/ 2004 h 3475"/>
              <a:gd name="TX186" fmla="*/ 914 w 2834"/>
              <a:gd name="TY186" fmla="*/ 1994 h 3475"/>
              <a:gd name="TX187" fmla="*/ 928 w 2834"/>
              <a:gd name="TY187" fmla="*/ 1986 h 3475"/>
              <a:gd name="TX188" fmla="*/ 944 w 2834"/>
              <a:gd name="TY188" fmla="*/ 1984 h 3475"/>
              <a:gd name="TX190" fmla="*/ 769 w 2834"/>
              <a:gd name="TY190" fmla="*/ 1894 h 3475"/>
              <a:gd name="TX191" fmla="*/ 783 w 2834"/>
              <a:gd name="TY191" fmla="*/ 1897 h 3475"/>
              <a:gd name="TX192" fmla="*/ 795 w 2834"/>
              <a:gd name="TY192" fmla="*/ 1905 h 3475"/>
              <a:gd name="TX193" fmla="*/ 805 w 2834"/>
              <a:gd name="TY193" fmla="*/ 1916 h 3475"/>
              <a:gd name="TX194" fmla="*/ 810 w 2834"/>
              <a:gd name="TY194" fmla="*/ 1930 h 3475"/>
              <a:gd name="TX195" fmla="*/ 810 w 2834"/>
              <a:gd name="TY195" fmla="*/ 1943 h 3475"/>
              <a:gd name="TX196" fmla="*/ 807 w 2834"/>
              <a:gd name="TY196" fmla="*/ 1957 h 3475"/>
              <a:gd name="TX197" fmla="*/ 800 w 2834"/>
              <a:gd name="TY197" fmla="*/ 1970 h 3475"/>
              <a:gd name="TX198" fmla="*/ 616 w 2834"/>
              <a:gd name="TY198" fmla="*/ 2175 h 3475"/>
              <a:gd name="TX199" fmla="*/ 606 w 2834"/>
              <a:gd name="TY199" fmla="*/ 2183 h 3475"/>
              <a:gd name="TX200" fmla="*/ 594 w 2834"/>
              <a:gd name="TY200" fmla="*/ 2188 h 3475"/>
              <a:gd name="TX201" fmla="*/ 581 w 2834"/>
              <a:gd name="TY201" fmla="*/ 2191 h 3475"/>
              <a:gd name="TX202" fmla="*/ 567 w 2834"/>
              <a:gd name="TY202" fmla="*/ 2187 h 3475"/>
              <a:gd name="TX203" fmla="*/ 553 w 2834"/>
              <a:gd name="TY203" fmla="*/ 2180 h 3475"/>
              <a:gd name="TX204" fmla="*/ 439 w 2834"/>
              <a:gd name="TY204" fmla="*/ 2088 h 3475"/>
              <a:gd name="TX205" fmla="*/ 430 w 2834"/>
              <a:gd name="TY205" fmla="*/ 2078 h 3475"/>
              <a:gd name="TX206" fmla="*/ 423 w 2834"/>
              <a:gd name="TY206" fmla="*/ 2065 h 3475"/>
              <a:gd name="TX207" fmla="*/ 422 w 2834"/>
              <a:gd name="TY207" fmla="*/ 2052 h 3475"/>
              <a:gd name="TX208" fmla="*/ 425 w 2834"/>
              <a:gd name="TY208" fmla="*/ 2038 h 3475"/>
              <a:gd name="TX209" fmla="*/ 432 w 2834"/>
              <a:gd name="TY209" fmla="*/ 2024 h 3475"/>
              <a:gd name="TX210" fmla="*/ 442 w 2834"/>
              <a:gd name="TY210" fmla="*/ 2015 h 3475"/>
              <a:gd name="TX211" fmla="*/ 456 w 2834"/>
              <a:gd name="TY211" fmla="*/ 2010 h 3475"/>
              <a:gd name="TX212" fmla="*/ 470 w 2834"/>
              <a:gd name="TY212" fmla="*/ 2007 h 3475"/>
              <a:gd name="TX213" fmla="*/ 484 w 2834"/>
              <a:gd name="TY213" fmla="*/ 2011 h 3475"/>
              <a:gd name="TX214" fmla="*/ 496 w 2834"/>
              <a:gd name="TY214" fmla="*/ 2018 h 3475"/>
              <a:gd name="TX215" fmla="*/ 576 w 2834"/>
              <a:gd name="TY215" fmla="*/ 2082 h 3475"/>
              <a:gd name="TX216" fmla="*/ 731 w 2834"/>
              <a:gd name="TY216" fmla="*/ 1909 h 3475"/>
              <a:gd name="TX217" fmla="*/ 742 w 2834"/>
              <a:gd name="TY217" fmla="*/ 1899 h 3475"/>
              <a:gd name="TX218" fmla="*/ 755 w 2834"/>
              <a:gd name="TY218" fmla="*/ 1895 h 3475"/>
              <a:gd name="TX219" fmla="*/ 769 w 2834"/>
              <a:gd name="TY219" fmla="*/ 1894 h 3475"/>
              <a:gd name="TX221" fmla="*/ 944 w 2834"/>
              <a:gd name="TY221" fmla="*/ 1588 h 3475"/>
              <a:gd name="TX222" fmla="*/ 1738 w 2834"/>
              <a:gd name="TY222" fmla="*/ 1588 h 3475"/>
              <a:gd name="TX223" fmla="*/ 1754 w 2834"/>
              <a:gd name="TY223" fmla="*/ 1590 h 3475"/>
              <a:gd name="TX224" fmla="*/ 1768 w 2834"/>
              <a:gd name="TY224" fmla="*/ 1597 h 3475"/>
              <a:gd name="TX225" fmla="*/ 1778 w 2834"/>
              <a:gd name="TY225" fmla="*/ 1608 h 3475"/>
              <a:gd name="TX226" fmla="*/ 1786 w 2834"/>
              <a:gd name="TY226" fmla="*/ 1621 h 3475"/>
              <a:gd name="TX227" fmla="*/ 1788 w 2834"/>
              <a:gd name="TY227" fmla="*/ 1637 h 3475"/>
              <a:gd name="TX228" fmla="*/ 1788 w 2834"/>
              <a:gd name="TY228" fmla="*/ 1687 h 3475"/>
              <a:gd name="TX229" fmla="*/ 1786 w 2834"/>
              <a:gd name="TY229" fmla="*/ 1702 h 3475"/>
              <a:gd name="TX230" fmla="*/ 1778 w 2834"/>
              <a:gd name="TY230" fmla="*/ 1716 h 3475"/>
              <a:gd name="TX231" fmla="*/ 1768 w 2834"/>
              <a:gd name="TY231" fmla="*/ 1727 h 3475"/>
              <a:gd name="TX232" fmla="*/ 1754 w 2834"/>
              <a:gd name="TY232" fmla="*/ 1734 h 3475"/>
              <a:gd name="TX233" fmla="*/ 1738 w 2834"/>
              <a:gd name="TY233" fmla="*/ 1736 h 3475"/>
              <a:gd name="TX234" fmla="*/ 944 w 2834"/>
              <a:gd name="TY234" fmla="*/ 1736 h 3475"/>
              <a:gd name="TX235" fmla="*/ 928 w 2834"/>
              <a:gd name="TY235" fmla="*/ 1734 h 3475"/>
              <a:gd name="TX236" fmla="*/ 914 w 2834"/>
              <a:gd name="TY236" fmla="*/ 1727 h 3475"/>
              <a:gd name="TX237" fmla="*/ 904 w 2834"/>
              <a:gd name="TY237" fmla="*/ 1716 h 3475"/>
              <a:gd name="TX238" fmla="*/ 896 w 2834"/>
              <a:gd name="TY238" fmla="*/ 1702 h 3475"/>
              <a:gd name="TX239" fmla="*/ 894 w 2834"/>
              <a:gd name="TY239" fmla="*/ 1687 h 3475"/>
              <a:gd name="TX240" fmla="*/ 894 w 2834"/>
              <a:gd name="TY240" fmla="*/ 1637 h 3475"/>
              <a:gd name="TX241" fmla="*/ 896 w 2834"/>
              <a:gd name="TY241" fmla="*/ 1621 h 3475"/>
              <a:gd name="TX242" fmla="*/ 904 w 2834"/>
              <a:gd name="TY242" fmla="*/ 1608 h 3475"/>
              <a:gd name="TX243" fmla="*/ 914 w 2834"/>
              <a:gd name="TY243" fmla="*/ 1597 h 3475"/>
              <a:gd name="TX244" fmla="*/ 928 w 2834"/>
              <a:gd name="TY244" fmla="*/ 1590 h 3475"/>
              <a:gd name="TX245" fmla="*/ 944 w 2834"/>
              <a:gd name="TY245" fmla="*/ 1588 h 3475"/>
              <a:gd name="TX247" fmla="*/ 769 w 2834"/>
              <a:gd name="TY247" fmla="*/ 1472 h 3475"/>
              <a:gd name="TX248" fmla="*/ 783 w 2834"/>
              <a:gd name="TY248" fmla="*/ 1475 h 3475"/>
              <a:gd name="TX249" fmla="*/ 795 w 2834"/>
              <a:gd name="TY249" fmla="*/ 1483 h 3475"/>
              <a:gd name="TX250" fmla="*/ 805 w 2834"/>
              <a:gd name="TY250" fmla="*/ 1494 h 3475"/>
              <a:gd name="TX251" fmla="*/ 810 w 2834"/>
              <a:gd name="TY251" fmla="*/ 1508 h 3475"/>
              <a:gd name="TX252" fmla="*/ 810 w 2834"/>
              <a:gd name="TY252" fmla="*/ 1521 h 3475"/>
              <a:gd name="TX253" fmla="*/ 807 w 2834"/>
              <a:gd name="TY253" fmla="*/ 1535 h 3475"/>
              <a:gd name="TX254" fmla="*/ 800 w 2834"/>
              <a:gd name="TY254" fmla="*/ 1548 h 3475"/>
              <a:gd name="TX255" fmla="*/ 616 w 2834"/>
              <a:gd name="TY255" fmla="*/ 1753 h 3475"/>
              <a:gd name="TX256" fmla="*/ 606 w 2834"/>
              <a:gd name="TY256" fmla="*/ 1761 h 3475"/>
              <a:gd name="TX257" fmla="*/ 594 w 2834"/>
              <a:gd name="TY257" fmla="*/ 1767 h 3475"/>
              <a:gd name="TX258" fmla="*/ 581 w 2834"/>
              <a:gd name="TY258" fmla="*/ 1769 h 3475"/>
              <a:gd name="TX259" fmla="*/ 567 w 2834"/>
              <a:gd name="TY259" fmla="*/ 1765 h 3475"/>
              <a:gd name="TX260" fmla="*/ 553 w 2834"/>
              <a:gd name="TY260" fmla="*/ 1758 h 3475"/>
              <a:gd name="TX261" fmla="*/ 439 w 2834"/>
              <a:gd name="TY261" fmla="*/ 1667 h 3475"/>
              <a:gd name="TX262" fmla="*/ 430 w 2834"/>
              <a:gd name="TY262" fmla="*/ 1656 h 3475"/>
              <a:gd name="TX263" fmla="*/ 423 w 2834"/>
              <a:gd name="TY263" fmla="*/ 1643 h 3475"/>
              <a:gd name="TX264" fmla="*/ 422 w 2834"/>
              <a:gd name="TY264" fmla="*/ 1630 h 3475"/>
              <a:gd name="TX265" fmla="*/ 425 w 2834"/>
              <a:gd name="TY265" fmla="*/ 1615 h 3475"/>
              <a:gd name="TX266" fmla="*/ 432 w 2834"/>
              <a:gd name="TY266" fmla="*/ 1602 h 3475"/>
              <a:gd name="TX267" fmla="*/ 442 w 2834"/>
              <a:gd name="TY267" fmla="*/ 1593 h 3475"/>
              <a:gd name="TX268" fmla="*/ 456 w 2834"/>
              <a:gd name="TY268" fmla="*/ 1588 h 3475"/>
              <a:gd name="TX269" fmla="*/ 470 w 2834"/>
              <a:gd name="TY269" fmla="*/ 1586 h 3475"/>
              <a:gd name="TX270" fmla="*/ 484 w 2834"/>
              <a:gd name="TY270" fmla="*/ 1589 h 3475"/>
              <a:gd name="TX271" fmla="*/ 496 w 2834"/>
              <a:gd name="TY271" fmla="*/ 1596 h 3475"/>
              <a:gd name="TX272" fmla="*/ 576 w 2834"/>
              <a:gd name="TY272" fmla="*/ 1660 h 3475"/>
              <a:gd name="TX273" fmla="*/ 731 w 2834"/>
              <a:gd name="TY273" fmla="*/ 1487 h 3475"/>
              <a:gd name="TX274" fmla="*/ 742 w 2834"/>
              <a:gd name="TY274" fmla="*/ 1477 h 3475"/>
              <a:gd name="TX275" fmla="*/ 755 w 2834"/>
              <a:gd name="TY275" fmla="*/ 1473 h 3475"/>
              <a:gd name="TX276" fmla="*/ 769 w 2834"/>
              <a:gd name="TY276" fmla="*/ 1472 h 3475"/>
              <a:gd name="TX278" fmla="*/ 944 w 2834"/>
              <a:gd name="TY278" fmla="*/ 1140 h 3475"/>
              <a:gd name="TX279" fmla="*/ 1738 w 2834"/>
              <a:gd name="TY279" fmla="*/ 1140 h 3475"/>
              <a:gd name="TX280" fmla="*/ 1754 w 2834"/>
              <a:gd name="TY280" fmla="*/ 1144 h 3475"/>
              <a:gd name="TX281" fmla="*/ 1768 w 2834"/>
              <a:gd name="TY281" fmla="*/ 1150 h 3475"/>
              <a:gd name="TX282" fmla="*/ 1778 w 2834"/>
              <a:gd name="TY282" fmla="*/ 1162 h 3475"/>
              <a:gd name="TX283" fmla="*/ 1786 w 2834"/>
              <a:gd name="TY283" fmla="*/ 1175 h 3475"/>
              <a:gd name="TX284" fmla="*/ 1788 w 2834"/>
              <a:gd name="TY284" fmla="*/ 1190 h 3475"/>
              <a:gd name="TX285" fmla="*/ 1788 w 2834"/>
              <a:gd name="TY285" fmla="*/ 1240 h 3475"/>
              <a:gd name="TX286" fmla="*/ 1786 w 2834"/>
              <a:gd name="TY286" fmla="*/ 1255 h 3475"/>
              <a:gd name="TX287" fmla="*/ 1778 w 2834"/>
              <a:gd name="TY287" fmla="*/ 1269 h 3475"/>
              <a:gd name="TX288" fmla="*/ 1768 w 2834"/>
              <a:gd name="TY288" fmla="*/ 1280 h 3475"/>
              <a:gd name="TX289" fmla="*/ 1754 w 2834"/>
              <a:gd name="TY289" fmla="*/ 1287 h 3475"/>
              <a:gd name="TX290" fmla="*/ 1738 w 2834"/>
              <a:gd name="TY290" fmla="*/ 1290 h 3475"/>
              <a:gd name="TX291" fmla="*/ 944 w 2834"/>
              <a:gd name="TY291" fmla="*/ 1290 h 3475"/>
              <a:gd name="TX292" fmla="*/ 928 w 2834"/>
              <a:gd name="TY292" fmla="*/ 1287 h 3475"/>
              <a:gd name="TX293" fmla="*/ 914 w 2834"/>
              <a:gd name="TY293" fmla="*/ 1280 h 3475"/>
              <a:gd name="TX294" fmla="*/ 904 w 2834"/>
              <a:gd name="TY294" fmla="*/ 1269 h 3475"/>
              <a:gd name="TX295" fmla="*/ 896 w 2834"/>
              <a:gd name="TY295" fmla="*/ 1255 h 3475"/>
              <a:gd name="TX296" fmla="*/ 894 w 2834"/>
              <a:gd name="TY296" fmla="*/ 1240 h 3475"/>
              <a:gd name="TX297" fmla="*/ 894 w 2834"/>
              <a:gd name="TY297" fmla="*/ 1190 h 3475"/>
              <a:gd name="TX298" fmla="*/ 896 w 2834"/>
              <a:gd name="TY298" fmla="*/ 1175 h 3475"/>
              <a:gd name="TX299" fmla="*/ 904 w 2834"/>
              <a:gd name="TY299" fmla="*/ 1162 h 3475"/>
              <a:gd name="TX300" fmla="*/ 914 w 2834"/>
              <a:gd name="TY300" fmla="*/ 1150 h 3475"/>
              <a:gd name="TX301" fmla="*/ 928 w 2834"/>
              <a:gd name="TY301" fmla="*/ 1144 h 3475"/>
              <a:gd name="TX302" fmla="*/ 944 w 2834"/>
              <a:gd name="TY302" fmla="*/ 1140 h 3475"/>
              <a:gd name="TX304" fmla="*/ 769 w 2834"/>
              <a:gd name="TY304" fmla="*/ 1030 h 3475"/>
              <a:gd name="TX305" fmla="*/ 783 w 2834"/>
              <a:gd name="TY305" fmla="*/ 1034 h 3475"/>
              <a:gd name="TX306" fmla="*/ 795 w 2834"/>
              <a:gd name="TY306" fmla="*/ 1042 h 3475"/>
              <a:gd name="TX307" fmla="*/ 805 w 2834"/>
              <a:gd name="TY307" fmla="*/ 1053 h 3475"/>
              <a:gd name="TX308" fmla="*/ 810 w 2834"/>
              <a:gd name="TY308" fmla="*/ 1066 h 3475"/>
              <a:gd name="TX309" fmla="*/ 810 w 2834"/>
              <a:gd name="TY309" fmla="*/ 1081 h 3475"/>
              <a:gd name="TX310" fmla="*/ 807 w 2834"/>
              <a:gd name="TY310" fmla="*/ 1094 h 3475"/>
              <a:gd name="TX311" fmla="*/ 800 w 2834"/>
              <a:gd name="TY311" fmla="*/ 1106 h 3475"/>
              <a:gd name="TX312" fmla="*/ 616 w 2834"/>
              <a:gd name="TY312" fmla="*/ 1312 h 3475"/>
              <a:gd name="TX313" fmla="*/ 606 w 2834"/>
              <a:gd name="TY313" fmla="*/ 1320 h 3475"/>
              <a:gd name="TX314" fmla="*/ 594 w 2834"/>
              <a:gd name="TY314" fmla="*/ 1326 h 3475"/>
              <a:gd name="TX315" fmla="*/ 581 w 2834"/>
              <a:gd name="TY315" fmla="*/ 1327 h 3475"/>
              <a:gd name="TX316" fmla="*/ 567 w 2834"/>
              <a:gd name="TY316" fmla="*/ 1325 h 3475"/>
              <a:gd name="TX317" fmla="*/ 553 w 2834"/>
              <a:gd name="TY317" fmla="*/ 1317 h 3475"/>
              <a:gd name="TX318" fmla="*/ 439 w 2834"/>
              <a:gd name="TY318" fmla="*/ 1226 h 3475"/>
              <a:gd name="TX319" fmla="*/ 430 w 2834"/>
              <a:gd name="TY319" fmla="*/ 1215 h 3475"/>
              <a:gd name="TX320" fmla="*/ 423 w 2834"/>
              <a:gd name="TY320" fmla="*/ 1202 h 3475"/>
              <a:gd name="TX321" fmla="*/ 422 w 2834"/>
              <a:gd name="TY321" fmla="*/ 1188 h 3475"/>
              <a:gd name="TX322" fmla="*/ 425 w 2834"/>
              <a:gd name="TY322" fmla="*/ 1174 h 3475"/>
              <a:gd name="TX323" fmla="*/ 432 w 2834"/>
              <a:gd name="TY323" fmla="*/ 1162 h 3475"/>
              <a:gd name="TX324" fmla="*/ 442 w 2834"/>
              <a:gd name="TY324" fmla="*/ 1152 h 3475"/>
              <a:gd name="TX325" fmla="*/ 456 w 2834"/>
              <a:gd name="TY325" fmla="*/ 1146 h 3475"/>
              <a:gd name="TX326" fmla="*/ 470 w 2834"/>
              <a:gd name="TY326" fmla="*/ 1145 h 3475"/>
              <a:gd name="TX327" fmla="*/ 484 w 2834"/>
              <a:gd name="TY327" fmla="*/ 1147 h 3475"/>
              <a:gd name="TX328" fmla="*/ 496 w 2834"/>
              <a:gd name="TY328" fmla="*/ 1154 h 3475"/>
              <a:gd name="TX329" fmla="*/ 576 w 2834"/>
              <a:gd name="TY329" fmla="*/ 1218 h 3475"/>
              <a:gd name="TX330" fmla="*/ 731 w 2834"/>
              <a:gd name="TY330" fmla="*/ 1046 h 3475"/>
              <a:gd name="TX331" fmla="*/ 742 w 2834"/>
              <a:gd name="TY331" fmla="*/ 1036 h 3475"/>
              <a:gd name="TX332" fmla="*/ 755 w 2834"/>
              <a:gd name="TY332" fmla="*/ 1031 h 3475"/>
              <a:gd name="TX333" fmla="*/ 769 w 2834"/>
              <a:gd name="TY333" fmla="*/ 1030 h 3475"/>
              <a:gd name="TX335" fmla="*/ 150 w 2834"/>
              <a:gd name="TY335" fmla="*/ 347 h 3475"/>
              <a:gd name="TX336" fmla="*/ 552 w 2834"/>
              <a:gd name="TY336" fmla="*/ 347 h 3475"/>
              <a:gd name="TX337" fmla="*/ 548 w 2834"/>
              <a:gd name="TY337" fmla="*/ 372 h 3475"/>
              <a:gd name="TX338" fmla="*/ 547 w 2834"/>
              <a:gd name="TY338" fmla="*/ 399 h 3475"/>
              <a:gd name="TX339" fmla="*/ 550 w 2834"/>
              <a:gd name="TY339" fmla="*/ 439 h 3475"/>
              <a:gd name="TX340" fmla="*/ 559 w 2834"/>
              <a:gd name="TY340" fmla="*/ 477 h 3475"/>
              <a:gd name="TX341" fmla="*/ 574 w 2834"/>
              <a:gd name="TY341" fmla="*/ 511 h 3475"/>
              <a:gd name="TX342" fmla="*/ 594 w 2834"/>
              <a:gd name="TY342" fmla="*/ 544 h 3475"/>
              <a:gd name="TX343" fmla="*/ 618 w 2834"/>
              <a:gd name="TY343" fmla="*/ 572 h 3475"/>
              <a:gd name="TX344" fmla="*/ 648 w 2834"/>
              <a:gd name="TY344" fmla="*/ 598 h 3475"/>
              <a:gd name="TX345" fmla="*/ 681 w 2834"/>
              <a:gd name="TY345" fmla="*/ 618 h 3475"/>
              <a:gd name="TX346" fmla="*/ 715 w 2834"/>
              <a:gd name="TY346" fmla="*/ 632 h 3475"/>
              <a:gd name="TX347" fmla="*/ 753 w 2834"/>
              <a:gd name="TY347" fmla="*/ 642 h 3475"/>
              <a:gd name="TX348" fmla="*/ 793 w 2834"/>
              <a:gd name="TY348" fmla="*/ 645 h 3475"/>
              <a:gd name="TX349" fmla="*/ 1442 w 2834"/>
              <a:gd name="TY349" fmla="*/ 645 h 3475"/>
              <a:gd name="TX350" fmla="*/ 1482 w 2834"/>
              <a:gd name="TY350" fmla="*/ 642 h 3475"/>
              <a:gd name="TX351" fmla="*/ 1520 w 2834"/>
              <a:gd name="TY351" fmla="*/ 632 h 3475"/>
              <a:gd name="TX352" fmla="*/ 1555 w 2834"/>
              <a:gd name="TY352" fmla="*/ 618 h 3475"/>
              <a:gd name="TX353" fmla="*/ 1588 w 2834"/>
              <a:gd name="TY353" fmla="*/ 597 h 3475"/>
              <a:gd name="TX354" fmla="*/ 1616 w 2834"/>
              <a:gd name="TY354" fmla="*/ 572 h 3475"/>
              <a:gd name="TX355" fmla="*/ 1641 w 2834"/>
              <a:gd name="TY355" fmla="*/ 543 h 3475"/>
              <a:gd name="TX356" fmla="*/ 1661 w 2834"/>
              <a:gd name="TY356" fmla="*/ 510 h 3475"/>
              <a:gd name="TX357" fmla="*/ 1676 w 2834"/>
              <a:gd name="TY357" fmla="*/ 475 h 3475"/>
              <a:gd name="TX358" fmla="*/ 1686 w 2834"/>
              <a:gd name="TY358" fmla="*/ 436 h 3475"/>
              <a:gd name="TX359" fmla="*/ 1689 w 2834"/>
              <a:gd name="TY359" fmla="*/ 396 h 3475"/>
              <a:gd name="TX360" fmla="*/ 1688 w 2834"/>
              <a:gd name="TY360" fmla="*/ 371 h 3475"/>
              <a:gd name="TX361" fmla="*/ 1683 w 2834"/>
              <a:gd name="TY361" fmla="*/ 347 h 3475"/>
              <a:gd name="TX362" fmla="*/ 1987 w 2834"/>
              <a:gd name="TY362" fmla="*/ 347 h 3475"/>
              <a:gd name="TX363" fmla="*/ 2029 w 2834"/>
              <a:gd name="TY363" fmla="*/ 349 h 3475"/>
              <a:gd name="TX364" fmla="*/ 2067 w 2834"/>
              <a:gd name="TY364" fmla="*/ 356 h 3475"/>
              <a:gd name="TX365" fmla="*/ 2101 w 2834"/>
              <a:gd name="TY365" fmla="*/ 366 h 3475"/>
              <a:gd name="TX366" fmla="*/ 2132 w 2834"/>
              <a:gd name="TY366" fmla="*/ 379 h 3475"/>
              <a:gd name="TX367" fmla="*/ 2159 w 2834"/>
              <a:gd name="TY367" fmla="*/ 396 h 3475"/>
              <a:gd name="TX368" fmla="*/ 2182 w 2834"/>
              <a:gd name="TY368" fmla="*/ 416 h 3475"/>
              <a:gd name="TX369" fmla="*/ 2201 w 2834"/>
              <a:gd name="TY369" fmla="*/ 438 h 3475"/>
              <a:gd name="TX370" fmla="*/ 2215 w 2834"/>
              <a:gd name="TY370" fmla="*/ 462 h 3475"/>
              <a:gd name="TX371" fmla="*/ 2226 w 2834"/>
              <a:gd name="TY371" fmla="*/ 488 h 3475"/>
              <a:gd name="TX372" fmla="*/ 2233 w 2834"/>
              <a:gd name="TY372" fmla="*/ 517 h 3475"/>
              <a:gd name="TX373" fmla="*/ 2235 w 2834"/>
              <a:gd name="TY373" fmla="*/ 546 h 3475"/>
              <a:gd name="TX374" fmla="*/ 2235 w 2834"/>
              <a:gd name="TY374" fmla="*/ 2036 h 3475"/>
              <a:gd name="TX375" fmla="*/ 2210 w 2834"/>
              <a:gd name="TY375" fmla="*/ 2035 h 3475"/>
              <a:gd name="TX376" fmla="*/ 2186 w 2834"/>
              <a:gd name="TY376" fmla="*/ 2034 h 3475"/>
              <a:gd name="TX377" fmla="*/ 2118 w 2834"/>
              <a:gd name="TY377" fmla="*/ 2037 h 3475"/>
              <a:gd name="TX378" fmla="*/ 2051 w 2834"/>
              <a:gd name="TY378" fmla="*/ 2045 h 3475"/>
              <a:gd name="TX379" fmla="*/ 1987 w 2834"/>
              <a:gd name="TY379" fmla="*/ 2060 h 3475"/>
              <a:gd name="TX380" fmla="*/ 1987 w 2834"/>
              <a:gd name="TY380" fmla="*/ 893 h 3475"/>
              <a:gd name="TX381" fmla="*/ 249 w 2834"/>
              <a:gd name="TY381" fmla="*/ 893 h 3475"/>
              <a:gd name="TX382" fmla="*/ 249 w 2834"/>
              <a:gd name="TY382" fmla="*/ 2876 h 3475"/>
              <a:gd name="TX383" fmla="*/ 1394 w 2834"/>
              <a:gd name="TY383" fmla="*/ 2876 h 3475"/>
              <a:gd name="TX384" fmla="*/ 1400 w 2834"/>
              <a:gd name="TY384" fmla="*/ 2942 h 3475"/>
              <a:gd name="TX385" fmla="*/ 1412 w 2834"/>
              <a:gd name="TY385" fmla="*/ 3005 h 3475"/>
              <a:gd name="TX386" fmla="*/ 1429 w 2834"/>
              <a:gd name="TY386" fmla="*/ 3066 h 3475"/>
              <a:gd name="TX387" fmla="*/ 1450 w 2834"/>
              <a:gd name="TY387" fmla="*/ 3125 h 3475"/>
              <a:gd name="TX388" fmla="*/ 199 w 2834"/>
              <a:gd name="TY388" fmla="*/ 3125 h 3475"/>
              <a:gd name="TX389" fmla="*/ 163 w 2834"/>
              <a:gd name="TY389" fmla="*/ 3122 h 3475"/>
              <a:gd name="TX390" fmla="*/ 130 w 2834"/>
              <a:gd name="TY390" fmla="*/ 3112 h 3475"/>
              <a:gd name="TX391" fmla="*/ 99 w 2834"/>
              <a:gd name="TY391" fmla="*/ 3097 h 3475"/>
              <a:gd name="TX392" fmla="*/ 71 w 2834"/>
              <a:gd name="TY392" fmla="*/ 3079 h 3475"/>
              <a:gd name="TX393" fmla="*/ 47 w 2834"/>
              <a:gd name="TY393" fmla="*/ 3054 h 3475"/>
              <a:gd name="TX394" fmla="*/ 27 w 2834"/>
              <a:gd name="TY394" fmla="*/ 3027 h 3475"/>
              <a:gd name="TX395" fmla="*/ 13 w 2834"/>
              <a:gd name="TY395" fmla="*/ 2995 h 3475"/>
              <a:gd name="TX396" fmla="*/ 3 w 2834"/>
              <a:gd name="TY396" fmla="*/ 2962 h 3475"/>
              <a:gd name="TX397" fmla="*/ 0 w 2834"/>
              <a:gd name="TY397" fmla="*/ 2926 h 3475"/>
              <a:gd name="TX398" fmla="*/ 0 w 2834"/>
              <a:gd name="TY398" fmla="*/ 546 h 3475"/>
              <a:gd name="TX399" fmla="*/ 3 w 2834"/>
              <a:gd name="TY399" fmla="*/ 513 h 3475"/>
              <a:gd name="TX400" fmla="*/ 9 w 2834"/>
              <a:gd name="TY400" fmla="*/ 483 h 3475"/>
              <a:gd name="TX401" fmla="*/ 21 w 2834"/>
              <a:gd name="TY401" fmla="*/ 455 h 3475"/>
              <a:gd name="TX402" fmla="*/ 36 w 2834"/>
              <a:gd name="TY402" fmla="*/ 428 h 3475"/>
              <a:gd name="TX403" fmla="*/ 53 w 2834"/>
              <a:gd name="TY403" fmla="*/ 405 h 3475"/>
              <a:gd name="TX404" fmla="*/ 71 w 2834"/>
              <a:gd name="TY404" fmla="*/ 385 h 3475"/>
              <a:gd name="TX405" fmla="*/ 91 w 2834"/>
              <a:gd name="TY405" fmla="*/ 369 h 3475"/>
              <a:gd name="TX406" fmla="*/ 111 w 2834"/>
              <a:gd name="TY406" fmla="*/ 358 h 3475"/>
              <a:gd name="TX407" fmla="*/ 131 w 2834"/>
              <a:gd name="TY407" fmla="*/ 349 h 3475"/>
              <a:gd name="TX408" fmla="*/ 150 w 2834"/>
              <a:gd name="TY408" fmla="*/ 347 h 3475"/>
              <a:gd name="TX410" fmla="*/ 1118 w 2834"/>
              <a:gd name="TY410" fmla="*/ 99 h 3475"/>
              <a:gd name="TX411" fmla="*/ 1098 w 2834"/>
              <a:gd name="TY411" fmla="*/ 102 h 3475"/>
              <a:gd name="TX412" fmla="*/ 1080 w 2834"/>
              <a:gd name="TY412" fmla="*/ 109 h 3475"/>
              <a:gd name="TX413" fmla="*/ 1065 w 2834"/>
              <a:gd name="TY413" fmla="*/ 121 h 3475"/>
              <a:gd name="TX414" fmla="*/ 1053 w 2834"/>
              <a:gd name="TY414" fmla="*/ 136 h 3475"/>
              <a:gd name="TX415" fmla="*/ 1046 w 2834"/>
              <a:gd name="TY415" fmla="*/ 154 h 3475"/>
              <a:gd name="TX416" fmla="*/ 1043 w 2834"/>
              <a:gd name="TY416" fmla="*/ 174 h 3475"/>
              <a:gd name="TX417" fmla="*/ 1046 w 2834"/>
              <a:gd name="TY417" fmla="*/ 194 h 3475"/>
              <a:gd name="TX418" fmla="*/ 1053 w 2834"/>
              <a:gd name="TY418" fmla="*/ 211 h 3475"/>
              <a:gd name="TX419" fmla="*/ 1065 w 2834"/>
              <a:gd name="TY419" fmla="*/ 226 h 3475"/>
              <a:gd name="TX420" fmla="*/ 1080 w 2834"/>
              <a:gd name="TY420" fmla="*/ 238 h 3475"/>
              <a:gd name="TX421" fmla="*/ 1098 w 2834"/>
              <a:gd name="TY421" fmla="*/ 245 h 3475"/>
              <a:gd name="TX422" fmla="*/ 1118 w 2834"/>
              <a:gd name="TY422" fmla="*/ 248 h 3475"/>
              <a:gd name="TX423" fmla="*/ 1138 w 2834"/>
              <a:gd name="TY423" fmla="*/ 245 h 3475"/>
              <a:gd name="TX424" fmla="*/ 1156 w 2834"/>
              <a:gd name="TY424" fmla="*/ 238 h 3475"/>
              <a:gd name="TX425" fmla="*/ 1170 w 2834"/>
              <a:gd name="TY425" fmla="*/ 226 h 3475"/>
              <a:gd name="TX426" fmla="*/ 1182 w 2834"/>
              <a:gd name="TY426" fmla="*/ 211 h 3475"/>
              <a:gd name="TX427" fmla="*/ 1189 w 2834"/>
              <a:gd name="TY427" fmla="*/ 194 h 3475"/>
              <a:gd name="TX428" fmla="*/ 1193 w 2834"/>
              <a:gd name="TY428" fmla="*/ 174 h 3475"/>
              <a:gd name="TX429" fmla="*/ 1189 w 2834"/>
              <a:gd name="TY429" fmla="*/ 154 h 3475"/>
              <a:gd name="TX430" fmla="*/ 1182 w 2834"/>
              <a:gd name="TY430" fmla="*/ 136 h 3475"/>
              <a:gd name="TX431" fmla="*/ 1170 w 2834"/>
              <a:gd name="TY431" fmla="*/ 121 h 3475"/>
              <a:gd name="TX432" fmla="*/ 1156 w 2834"/>
              <a:gd name="TY432" fmla="*/ 109 h 3475"/>
              <a:gd name="TX433" fmla="*/ 1138 w 2834"/>
              <a:gd name="TY433" fmla="*/ 102 h 3475"/>
              <a:gd name="TX434" fmla="*/ 1118 w 2834"/>
              <a:gd name="TY434" fmla="*/ 99 h 3475"/>
              <a:gd name="TX436" fmla="*/ 1116 w 2834"/>
              <a:gd name="TY436" fmla="*/ 0 h 3475"/>
              <a:gd name="TX437" fmla="*/ 1120 w 2834"/>
              <a:gd name="TY437" fmla="*/ 0 h 3475"/>
              <a:gd name="TX438" fmla="*/ 1150 w 2834"/>
              <a:gd name="TY438" fmla="*/ 3 h 3475"/>
              <a:gd name="TX439" fmla="*/ 1180 w 2834"/>
              <a:gd name="TY439" fmla="*/ 11 h 3475"/>
              <a:gd name="TX440" fmla="*/ 1206 w 2834"/>
              <a:gd name="TY440" fmla="*/ 23 h 3475"/>
              <a:gd name="TX441" fmla="*/ 1230 w 2834"/>
              <a:gd name="TY441" fmla="*/ 40 h 3475"/>
              <a:gd name="TX442" fmla="*/ 1252 w 2834"/>
              <a:gd name="TY442" fmla="*/ 61 h 3475"/>
              <a:gd name="TX443" fmla="*/ 1268 w 2834"/>
              <a:gd name="TY443" fmla="*/ 85 h 3475"/>
              <a:gd name="TX444" fmla="*/ 1281 w 2834"/>
              <a:gd name="TY444" fmla="*/ 112 h 3475"/>
              <a:gd name="TX445" fmla="*/ 1288 w 2834"/>
              <a:gd name="TY445" fmla="*/ 141 h 3475"/>
              <a:gd name="TX446" fmla="*/ 1292 w 2834"/>
              <a:gd name="TY446" fmla="*/ 171 h 3475"/>
              <a:gd name="TX447" fmla="*/ 1292 w 2834"/>
              <a:gd name="TY447" fmla="*/ 174 h 3475"/>
              <a:gd name="TX448" fmla="*/ 1294 w 2834"/>
              <a:gd name="TY448" fmla="*/ 194 h 3475"/>
              <a:gd name="TX449" fmla="*/ 1302 w 2834"/>
              <a:gd name="TY449" fmla="*/ 211 h 3475"/>
              <a:gd name="TX450" fmla="*/ 1314 w 2834"/>
              <a:gd name="TY450" fmla="*/ 226 h 3475"/>
              <a:gd name="TX451" fmla="*/ 1328 w 2834"/>
              <a:gd name="TY451" fmla="*/ 238 h 3475"/>
              <a:gd name="TX452" fmla="*/ 1345 w 2834"/>
              <a:gd name="TY452" fmla="*/ 245 h 3475"/>
              <a:gd name="TX453" fmla="*/ 1365 w 2834"/>
              <a:gd name="TY453" fmla="*/ 248 h 3475"/>
              <a:gd name="TX454" fmla="*/ 1442 w 2834"/>
              <a:gd name="TY454" fmla="*/ 248 h 3475"/>
              <a:gd name="TX455" fmla="*/ 1472 w 2834"/>
              <a:gd name="TY455" fmla="*/ 251 h 3475"/>
              <a:gd name="TX456" fmla="*/ 1499 w 2834"/>
              <a:gd name="TY456" fmla="*/ 260 h 3475"/>
              <a:gd name="TX457" fmla="*/ 1524 w 2834"/>
              <a:gd name="TY457" fmla="*/ 274 h 3475"/>
              <a:gd name="TX458" fmla="*/ 1547 w 2834"/>
              <a:gd name="TY458" fmla="*/ 291 h 3475"/>
              <a:gd name="TX459" fmla="*/ 1564 w 2834"/>
              <a:gd name="TY459" fmla="*/ 312 h 3475"/>
              <a:gd name="TX460" fmla="*/ 1578 w 2834"/>
              <a:gd name="TY460" fmla="*/ 338 h 3475"/>
              <a:gd name="TX461" fmla="*/ 1587 w 2834"/>
              <a:gd name="TY461" fmla="*/ 366 h 3475"/>
              <a:gd name="TX462" fmla="*/ 1590 w 2834"/>
              <a:gd name="TY462" fmla="*/ 396 h 3475"/>
              <a:gd name="TX463" fmla="*/ 1590 w 2834"/>
              <a:gd name="TY463" fmla="*/ 399 h 3475"/>
              <a:gd name="TX464" fmla="*/ 1587 w 2834"/>
              <a:gd name="TY464" fmla="*/ 428 h 3475"/>
              <a:gd name="TX465" fmla="*/ 1578 w 2834"/>
              <a:gd name="TY465" fmla="*/ 456 h 3475"/>
              <a:gd name="TX466" fmla="*/ 1564 w 2834"/>
              <a:gd name="TY466" fmla="*/ 481 h 3475"/>
              <a:gd name="TX467" fmla="*/ 1547 w 2834"/>
              <a:gd name="TY467" fmla="*/ 503 h 3475"/>
              <a:gd name="TX468" fmla="*/ 1524 w 2834"/>
              <a:gd name="TY468" fmla="*/ 521 h 3475"/>
              <a:gd name="TX469" fmla="*/ 1499 w 2834"/>
              <a:gd name="TY469" fmla="*/ 534 h 3475"/>
              <a:gd name="TX470" fmla="*/ 1472 w 2834"/>
              <a:gd name="TY470" fmla="*/ 543 h 3475"/>
              <a:gd name="TX471" fmla="*/ 1442 w 2834"/>
              <a:gd name="TY471" fmla="*/ 546 h 3475"/>
              <a:gd name="TX472" fmla="*/ 793 w 2834"/>
              <a:gd name="TY472" fmla="*/ 546 h 3475"/>
              <a:gd name="TX473" fmla="*/ 764 w 2834"/>
              <a:gd name="TY473" fmla="*/ 543 h 3475"/>
              <a:gd name="TX474" fmla="*/ 736 w 2834"/>
              <a:gd name="TY474" fmla="*/ 534 h 3475"/>
              <a:gd name="TX475" fmla="*/ 711 w 2834"/>
              <a:gd name="TY475" fmla="*/ 521 h 3475"/>
              <a:gd name="TX476" fmla="*/ 689 w 2834"/>
              <a:gd name="TY476" fmla="*/ 503 h 3475"/>
              <a:gd name="TX477" fmla="*/ 671 w 2834"/>
              <a:gd name="TY477" fmla="*/ 481 h 3475"/>
              <a:gd name="TX478" fmla="*/ 657 w 2834"/>
              <a:gd name="TY478" fmla="*/ 456 h 3475"/>
              <a:gd name="TX479" fmla="*/ 649 w 2834"/>
              <a:gd name="TY479" fmla="*/ 428 h 3475"/>
              <a:gd name="TX480" fmla="*/ 646 w 2834"/>
              <a:gd name="TY480" fmla="*/ 399 h 3475"/>
              <a:gd name="TX481" fmla="*/ 646 w 2834"/>
              <a:gd name="TY481" fmla="*/ 396 h 3475"/>
              <a:gd name="TX482" fmla="*/ 649 w 2834"/>
              <a:gd name="TY482" fmla="*/ 366 h 3475"/>
              <a:gd name="TX483" fmla="*/ 657 w 2834"/>
              <a:gd name="TY483" fmla="*/ 338 h 3475"/>
              <a:gd name="TX484" fmla="*/ 671 w 2834"/>
              <a:gd name="TY484" fmla="*/ 312 h 3475"/>
              <a:gd name="TX485" fmla="*/ 689 w 2834"/>
              <a:gd name="TY485" fmla="*/ 291 h 3475"/>
              <a:gd name="TX486" fmla="*/ 711 w 2834"/>
              <a:gd name="TY486" fmla="*/ 274 h 3475"/>
              <a:gd name="TX487" fmla="*/ 736 w 2834"/>
              <a:gd name="TY487" fmla="*/ 260 h 3475"/>
              <a:gd name="TX488" fmla="*/ 764 w 2834"/>
              <a:gd name="TY488" fmla="*/ 251 h 3475"/>
              <a:gd name="TX489" fmla="*/ 793 w 2834"/>
              <a:gd name="TY489" fmla="*/ 248 h 3475"/>
              <a:gd name="TX490" fmla="*/ 870 w 2834"/>
              <a:gd name="TY490" fmla="*/ 248 h 3475"/>
              <a:gd name="TX491" fmla="*/ 889 w 2834"/>
              <a:gd name="TY491" fmla="*/ 245 h 3475"/>
              <a:gd name="TX492" fmla="*/ 907 w 2834"/>
              <a:gd name="TY492" fmla="*/ 238 h 3475"/>
              <a:gd name="TX493" fmla="*/ 922 w 2834"/>
              <a:gd name="TY493" fmla="*/ 226 h 3475"/>
              <a:gd name="TX494" fmla="*/ 933 w 2834"/>
              <a:gd name="TY494" fmla="*/ 211 h 3475"/>
              <a:gd name="TX495" fmla="*/ 941 w 2834"/>
              <a:gd name="TY495" fmla="*/ 194 h 3475"/>
              <a:gd name="TX496" fmla="*/ 944 w 2834"/>
              <a:gd name="TY496" fmla="*/ 174 h 3475"/>
              <a:gd name="TX497" fmla="*/ 944 w 2834"/>
              <a:gd name="TY497" fmla="*/ 171 h 3475"/>
              <a:gd name="TX498" fmla="*/ 947 w 2834"/>
              <a:gd name="TY498" fmla="*/ 141 h 3475"/>
              <a:gd name="TX499" fmla="*/ 954 w 2834"/>
              <a:gd name="TY499" fmla="*/ 112 h 3475"/>
              <a:gd name="TX500" fmla="*/ 967 w 2834"/>
              <a:gd name="TY500" fmla="*/ 85 h 3475"/>
              <a:gd name="TX501" fmla="*/ 984 w 2834"/>
              <a:gd name="TY501" fmla="*/ 61 h 3475"/>
              <a:gd name="TX502" fmla="*/ 1005 w 2834"/>
              <a:gd name="TY502" fmla="*/ 40 h 3475"/>
              <a:gd name="TX503" fmla="*/ 1029 w 2834"/>
              <a:gd name="TY503" fmla="*/ 23 h 3475"/>
              <a:gd name="TX504" fmla="*/ 1056 w 2834"/>
              <a:gd name="TY504" fmla="*/ 11 h 3475"/>
              <a:gd name="TX505" fmla="*/ 1085 w 2834"/>
              <a:gd name="TY505" fmla="*/ 3 h 3475"/>
              <a:gd name="TX506" fmla="*/ 1116 w 2834"/>
              <a:gd name="TY506" fmla="*/ 0 h 34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7" y="TY447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6" y="TY506"/>
              </a:cxn>
            </a:cxnLst>
            <a:rect l="l" t="t" r="r" b="b"/>
            <a:pathLst>
              <a:path w="2834" h="3475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 cap="flat" cmpd="sng">
            <a:solidFill>
              <a:srgbClr val="FFC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2275204" y="633095"/>
            <a:ext cx="6602096" cy="523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 smtClean="0">
                <a:solidFill>
                  <a:srgbClr val="FFC000"/>
                </a:solidFill>
                <a:latin typeface="굴림" charset="0"/>
                <a:ea typeface="굴림" charset="0"/>
              </a:rPr>
              <a:t>전기자동차 충전기 설치비용의 부담감</a:t>
            </a:r>
            <a:endParaRPr lang="ko-KR" altLang="en-US" sz="2800" dirty="0">
              <a:solidFill>
                <a:srgbClr val="FFC000"/>
              </a:solidFill>
              <a:latin typeface="굴림" charset="0"/>
              <a:ea typeface="굴림" charset="0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05" name="도형 10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6" name="도형 10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7" name="도형 10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8" name="도형 10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9" name="도형 10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0" name="도형 10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1" name="도형 11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2" name="도형 11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3" name="도형 11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4" name="도형 113"/>
          <p:cNvSpPr>
            <a:spLocks/>
          </p:cNvSpPr>
          <p:nvPr/>
        </p:nvSpPr>
        <p:spPr>
          <a:xfrm>
            <a:off x="755015" y="803910"/>
            <a:ext cx="1036320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POINT1</a:t>
            </a:r>
            <a:endParaRPr lang="ko-KR" altLang="en-US" sz="140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pic>
        <p:nvPicPr>
          <p:cNvPr id="1029" name="_x271917080" descr="EMB000001883d08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11" b="82002" l="8002" r="720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984" b="8887"/>
          <a:stretch>
            <a:fillRect/>
          </a:stretch>
        </p:blipFill>
        <p:spPr bwMode="auto">
          <a:xfrm>
            <a:off x="1694180" y="3689985"/>
            <a:ext cx="2470150" cy="379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2120106" y="1255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4" name="_x272673736" descr="EMB000001883d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835" y="4180183"/>
            <a:ext cx="1830387" cy="190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46" y="1483995"/>
            <a:ext cx="2859754" cy="24974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045" y="1946800"/>
            <a:ext cx="5734851" cy="157184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344025" y="3013709"/>
            <a:ext cx="1981200" cy="29527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64330" y="4969907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고속 충전기 </a:t>
            </a:r>
            <a:r>
              <a:rPr lang="en-US" altLang="ko-KR" dirty="0" smtClean="0">
                <a:solidFill>
                  <a:schemeClr val="bg1"/>
                </a:solidFill>
              </a:rPr>
              <a:t>: 4500</a:t>
            </a:r>
            <a:r>
              <a:rPr lang="ko-KR" altLang="en-US" dirty="0" smtClean="0">
                <a:solidFill>
                  <a:schemeClr val="bg1"/>
                </a:solidFill>
              </a:rPr>
              <a:t>만</a:t>
            </a:r>
            <a:r>
              <a:rPr lang="ko-KR" altLang="en-US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429625" y="4969907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완속형</a:t>
            </a:r>
            <a:r>
              <a:rPr lang="ko-KR" altLang="en-US" dirty="0" smtClean="0">
                <a:solidFill>
                  <a:schemeClr val="bg1"/>
                </a:solidFill>
              </a:rPr>
              <a:t> 충전기</a:t>
            </a:r>
            <a:r>
              <a:rPr lang="en-US" altLang="ko-KR" dirty="0" smtClean="0">
                <a:solidFill>
                  <a:schemeClr val="bg1"/>
                </a:solidFill>
              </a:rPr>
              <a:t>: 300</a:t>
            </a:r>
            <a:r>
              <a:rPr lang="ko-KR" altLang="en-US" dirty="0" smtClean="0">
                <a:solidFill>
                  <a:schemeClr val="bg1"/>
                </a:solidFill>
              </a:rPr>
              <a:t>만</a:t>
            </a:r>
            <a:r>
              <a:rPr lang="ko-KR" altLang="en-US" dirty="0">
                <a:solidFill>
                  <a:schemeClr val="bg1"/>
                </a:solidFill>
              </a:rPr>
              <a:t>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도형 1"/>
          <p:cNvCxnSpPr/>
          <p:nvPr/>
        </p:nvCxnSpPr>
        <p:spPr>
          <a:xfrm flipH="1">
            <a:off x="5596255" y="381000"/>
            <a:ext cx="1270" cy="62871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도형 2"/>
          <p:cNvCxnSpPr/>
          <p:nvPr/>
        </p:nvCxnSpPr>
        <p:spPr>
          <a:xfrm flipH="1">
            <a:off x="762000" y="3287395"/>
            <a:ext cx="10306685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상자 3"/>
          <p:cNvSpPr txBox="1">
            <a:spLocks/>
          </p:cNvSpPr>
          <p:nvPr/>
        </p:nvSpPr>
        <p:spPr>
          <a:xfrm>
            <a:off x="756920" y="571500"/>
            <a:ext cx="45256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Q. 전기자동차를 타본 적이 있다 VS 없다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6100445" y="572135"/>
            <a:ext cx="45256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Q. 전기자동차를 타본 이유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834390" y="3787140"/>
            <a:ext cx="45256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Q. 전기자동차를 타보지 않은 이유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5997575" y="3634740"/>
            <a:ext cx="526224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Q. 향후 전기 자동차의 기술 개발로 상용화 시대가 온다면 구입할 의사가 있는가?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user/AppData/Roaming/PolarisOffice/ETemp/27504_24247784/fImage1706188607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" y="1577975"/>
            <a:ext cx="2493645" cy="1376045"/>
          </a:xfrm>
          <a:prstGeom prst="rect">
            <a:avLst/>
          </a:prstGeom>
          <a:noFill/>
        </p:spPr>
      </p:pic>
      <p:pic>
        <p:nvPicPr>
          <p:cNvPr id="9" name="그림 8" descr="C:/Users/user/AppData/Roaming/PolarisOffice/ETemp/27504_24247784/fImage17451892561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90" y="1553845"/>
            <a:ext cx="2477135" cy="1413510"/>
          </a:xfrm>
          <a:prstGeom prst="rect">
            <a:avLst/>
          </a:prstGeom>
          <a:noFill/>
        </p:spPr>
      </p:pic>
      <p:pic>
        <p:nvPicPr>
          <p:cNvPr id="10" name="그림 9" descr="C:/Users/user/AppData/Roaming/PolarisOffice/ETemp/27504_24247784/fImage10271908508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59860" y="1060450"/>
            <a:ext cx="530860" cy="396240"/>
          </a:xfrm>
          <a:prstGeom prst="rect">
            <a:avLst/>
          </a:prstGeom>
          <a:noFill/>
        </p:spPr>
      </p:pic>
      <p:pic>
        <p:nvPicPr>
          <p:cNvPr id="11" name="그림 10" descr="C:/Users/user/AppData/Roaming/PolarisOffice/ETemp/27504_24247784/fImage23521911303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19250" y="1061085"/>
            <a:ext cx="518160" cy="395605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6101080" y="1055370"/>
            <a:ext cx="4900295" cy="20307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0000"/>
                </a:solidFill>
                <a:latin typeface="맑은 고딕" charset="0"/>
                <a:ea typeface="맑은 고딕" charset="0"/>
              </a:rPr>
              <a:t>한</a:t>
            </a:r>
            <a:r>
              <a:rPr sz="1400">
                <a:solidFill>
                  <a:srgbClr val="0611F2"/>
                </a:solidFill>
                <a:latin typeface="맑은 고딕" charset="0"/>
                <a:ea typeface="맑은 고딕" charset="0"/>
              </a:rPr>
              <a:t>국</a:t>
            </a:r>
            <a:endParaRPr lang="ko-KR" altLang="en-US" sz="14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1. 전기 자동차는 어떤 차인지 궁금해서(71.4%)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2. 기타(28.6%)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독</a:t>
            </a:r>
            <a:r>
              <a:rPr sz="1400">
                <a:solidFill>
                  <a:srgbClr val="FF0000"/>
                </a:solidFill>
                <a:latin typeface="맑은 고딕" charset="0"/>
                <a:ea typeface="맑은 고딕" charset="0"/>
              </a:rPr>
              <a:t>일</a:t>
            </a:r>
            <a:endParaRPr lang="ko-KR" altLang="en-US" sz="14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1. 전기 자동차는 어떤 차인지 궁금해서(71.4%)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2. 친환경 차이기 때문에(26.2%)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3. 전기차는 시끄럽지 않아서(19%)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4. 기타(7.2%)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753745" y="4288790"/>
            <a:ext cx="4464685" cy="2212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0000"/>
                </a:solidFill>
                <a:latin typeface="맑은 고딕" charset="0"/>
                <a:ea typeface="맑은 고딕" charset="0"/>
              </a:rPr>
              <a:t>한</a:t>
            </a:r>
            <a:r>
              <a:rPr sz="1400">
                <a:solidFill>
                  <a:srgbClr val="0611F2"/>
                </a:solidFill>
                <a:latin typeface="맑은 고딕" charset="0"/>
                <a:ea typeface="맑은 고딕" charset="0"/>
              </a:rPr>
              <a:t>국</a:t>
            </a:r>
            <a:endParaRPr lang="ko-KR" altLang="en-US" sz="14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/>
                </a:solidFill>
                <a:latin typeface="맑은 고딕" charset="0"/>
                <a:ea typeface="맑은 고딕" charset="0"/>
              </a:rPr>
              <a:t>1. 가격이 비싸다(36.5%)</a:t>
            </a:r>
            <a:endParaRPr lang="ko-KR" altLang="en-US" sz="11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/>
                </a:solidFill>
                <a:latin typeface="맑은 고딕" charset="0"/>
                <a:ea typeface="맑은 고딕" charset="0"/>
              </a:rPr>
              <a:t>2. 기존 내연기관차와 비교해서 큰 장점이 없기 때문에(29%)</a:t>
            </a:r>
            <a:endParaRPr lang="ko-KR" altLang="en-US" sz="11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/>
                </a:solidFill>
                <a:latin typeface="맑은 고딕" charset="0"/>
                <a:ea typeface="맑은 고딕" charset="0"/>
              </a:rPr>
              <a:t>3. 전기 자동차를 탈 수 있는지 몰랐다.(11.8%)</a:t>
            </a:r>
            <a:endParaRPr lang="ko-KR" altLang="en-US" sz="11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/>
                </a:solidFill>
                <a:latin typeface="맑은 고딕" charset="0"/>
                <a:ea typeface="맑은 고딕" charset="0"/>
              </a:rPr>
              <a:t>4. 안전하지 않기 때문에(9.8%)</a:t>
            </a:r>
            <a:endParaRPr lang="ko-KR" altLang="en-US" sz="11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/>
                </a:solidFill>
                <a:latin typeface="맑은 고딕" charset="0"/>
                <a:ea typeface="맑은 고딕" charset="0"/>
              </a:rPr>
              <a:t>5. 짧은 주행거리(8.6%)</a:t>
            </a:r>
            <a:endParaRPr lang="ko-KR" altLang="en-US" sz="11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/>
                </a:solidFill>
                <a:latin typeface="맑은 고딕" charset="0"/>
                <a:ea typeface="맑은 고딕" charset="0"/>
              </a:rPr>
              <a:t>6. 기타(4.3%)</a:t>
            </a:r>
            <a:endParaRPr lang="ko-KR" altLang="en-US" sz="11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독</a:t>
            </a:r>
            <a:r>
              <a:rPr sz="1400">
                <a:solidFill>
                  <a:srgbClr val="FF0000"/>
                </a:solidFill>
                <a:latin typeface="맑은 고딕" charset="0"/>
                <a:ea typeface="맑은 고딕" charset="0"/>
              </a:rPr>
              <a:t>일</a:t>
            </a:r>
            <a:endParaRPr lang="ko-KR" altLang="en-US" sz="14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/>
                </a:solidFill>
                <a:latin typeface="맑은 고딕" charset="0"/>
                <a:ea typeface="맑은 고딕" charset="0"/>
              </a:rPr>
              <a:t>1. 가격이 비싸다.(58.6%)</a:t>
            </a:r>
            <a:endParaRPr lang="ko-KR" altLang="en-US" sz="11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/>
                </a:solidFill>
                <a:latin typeface="맑은 고딕" charset="0"/>
                <a:ea typeface="맑은 고딕" charset="0"/>
              </a:rPr>
              <a:t>2. 기존 내연기관차와 비교해서 큰 장점이 없기 때문에(36%)</a:t>
            </a:r>
            <a:endParaRPr lang="ko-KR" altLang="en-US" sz="11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/>
                </a:solidFill>
                <a:latin typeface="맑은 고딕" charset="0"/>
                <a:ea typeface="맑은 고딕" charset="0"/>
              </a:rPr>
              <a:t>3. 기타(5.2%)</a:t>
            </a:r>
            <a:endParaRPr lang="ko-KR" altLang="en-US" sz="11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user/AppData/Roaming/PolarisOffice/ETemp/27504_24247784/fImage10271942435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22485" y="4669790"/>
            <a:ext cx="510540" cy="379095"/>
          </a:xfrm>
          <a:prstGeom prst="rect">
            <a:avLst/>
          </a:prstGeom>
          <a:noFill/>
        </p:spPr>
      </p:pic>
      <p:pic>
        <p:nvPicPr>
          <p:cNvPr id="15" name="그림 14" descr="C:/Users/user/AppData/Roaming/PolarisOffice/ETemp/27504_24247784/fImage23521956437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5920" y="4670425"/>
            <a:ext cx="518160" cy="395605"/>
          </a:xfrm>
          <a:prstGeom prst="rect">
            <a:avLst/>
          </a:prstGeom>
          <a:noFill/>
        </p:spPr>
      </p:pic>
      <p:pic>
        <p:nvPicPr>
          <p:cNvPr id="16" name="그림 15" descr="C:/Users/user/AppData/Roaming/PolarisOffice/ETemp/27504_24247784/fImage16901963537.png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85" y="5217795"/>
            <a:ext cx="2419350" cy="1376045"/>
          </a:xfrm>
          <a:prstGeom prst="rect">
            <a:avLst/>
          </a:prstGeom>
          <a:noFill/>
        </p:spPr>
      </p:pic>
      <p:pic>
        <p:nvPicPr>
          <p:cNvPr id="17" name="그림 16" descr="C:/Users/user/AppData/Roaming/PolarisOffice/ETemp/27504_24247784/fImage16671977867.png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30" y="5135880"/>
            <a:ext cx="2607310" cy="14776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15" name="도형 11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6" name="도형 11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7" name="도형 11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8" name="도형 11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9" name="도형 11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0" name="도형 11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1" name="도형 12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2" name="도형 12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3" name="도형 12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24" name="도형 123"/>
          <p:cNvSpPr>
            <a:spLocks/>
          </p:cNvSpPr>
          <p:nvPr/>
        </p:nvSpPr>
        <p:spPr>
          <a:xfrm>
            <a:off x="755015" y="803910"/>
            <a:ext cx="103695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POINT1</a:t>
            </a:r>
            <a:endParaRPr lang="ko-KR" altLang="en-US" sz="140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26" name="도형 1"/>
          <p:cNvSpPr>
            <a:spLocks/>
          </p:cNvSpPr>
          <p:nvPr/>
        </p:nvSpPr>
        <p:spPr>
          <a:xfrm>
            <a:off x="2275205" y="633095"/>
            <a:ext cx="6602095" cy="5232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 smtClean="0">
                <a:solidFill>
                  <a:srgbClr val="FFC000"/>
                </a:solidFill>
                <a:latin typeface="굴림" charset="0"/>
                <a:ea typeface="굴림" charset="0"/>
              </a:rPr>
              <a:t>전기자동차에 대한 관점</a:t>
            </a:r>
            <a:endParaRPr lang="en-US" altLang="ko-KR" sz="2800" dirty="0" smtClean="0">
              <a:solidFill>
                <a:srgbClr val="FFC000"/>
              </a:solidFill>
              <a:latin typeface="굴림" charset="0"/>
              <a:ea typeface="굴림" charset="0"/>
            </a:endParaRPr>
          </a:p>
        </p:txBody>
      </p:sp>
      <p:pic>
        <p:nvPicPr>
          <p:cNvPr id="29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335" y="2267585"/>
            <a:ext cx="2125980" cy="1544955"/>
          </a:xfrm>
          <a:prstGeom prst="rect">
            <a:avLst/>
          </a:prstGeom>
        </p:spPr>
      </p:pic>
      <p:pic>
        <p:nvPicPr>
          <p:cNvPr id="30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7" y="1682750"/>
            <a:ext cx="2254885" cy="170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68" y="3970643"/>
            <a:ext cx="3281045" cy="22542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155055" y="1642098"/>
            <a:ext cx="5655945" cy="4363085"/>
            <a:chOff x="6155055" y="1274445"/>
            <a:chExt cx="5655945" cy="4363085"/>
          </a:xfrm>
        </p:grpSpPr>
        <p:sp>
          <p:nvSpPr>
            <p:cNvPr id="32" name="TextBox 31"/>
            <p:cNvSpPr txBox="1"/>
            <p:nvPr/>
          </p:nvSpPr>
          <p:spPr>
            <a:xfrm>
              <a:off x="7974965" y="4899025"/>
              <a:ext cx="2557780" cy="73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전기 자동차 기사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4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건</a:t>
              </a:r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중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긍정적 단어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: 103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개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부정적 단어</a:t>
              </a:r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: 60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개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8335010" y="4596765"/>
              <a:ext cx="12198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8335010" y="4215765"/>
              <a:ext cx="160528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분석 결과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9985" y="1845945"/>
              <a:ext cx="2793365" cy="175704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3350" y="1845945"/>
              <a:ext cx="2787650" cy="1757045"/>
            </a:xfrm>
            <a:prstGeom prst="rect">
              <a:avLst/>
            </a:prstGeom>
          </p:spPr>
        </p:pic>
        <p:cxnSp>
          <p:nvCxnSpPr>
            <p:cNvPr id="37" name="직선 연결선 36"/>
            <p:cNvCxnSpPr/>
            <p:nvPr/>
          </p:nvCxnSpPr>
          <p:spPr>
            <a:xfrm>
              <a:off x="6155055" y="1644015"/>
              <a:ext cx="565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817360" y="1274445"/>
              <a:ext cx="424053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전기 자동차 관련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기사 감성 분석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이등변 삼각형 40"/>
            <p:cNvSpPr/>
            <p:nvPr/>
          </p:nvSpPr>
          <p:spPr>
            <a:xfrm rot="10800000">
              <a:off x="7240905" y="3739515"/>
              <a:ext cx="3564255" cy="34671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35" name="도형 13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13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7" name="도형 13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8" name="도형 13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도형 13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0" name="도형 13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도형 14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3" name="도형 14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4" name="도형 143"/>
          <p:cNvSpPr>
            <a:spLocks/>
          </p:cNvSpPr>
          <p:nvPr/>
        </p:nvSpPr>
        <p:spPr>
          <a:xfrm>
            <a:off x="755015" y="803910"/>
            <a:ext cx="1036320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POINT2</a:t>
            </a:r>
            <a:endParaRPr lang="ko-KR" altLang="en-US" sz="140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145" name="도형 144"/>
          <p:cNvSpPr>
            <a:spLocks/>
          </p:cNvSpPr>
          <p:nvPr/>
        </p:nvSpPr>
        <p:spPr>
          <a:xfrm>
            <a:off x="2218055" y="545465"/>
            <a:ext cx="5311140" cy="522604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FFC000"/>
                </a:solidFill>
                <a:latin typeface="굴림" charset="0"/>
                <a:ea typeface="굴림" charset="0"/>
              </a:rPr>
              <a:t>데이터 셋</a:t>
            </a:r>
            <a:endParaRPr lang="ko-KR" altLang="en-US" sz="2800">
              <a:solidFill>
                <a:srgbClr val="FFC000"/>
              </a:solidFill>
              <a:latin typeface="굴림" charset="0"/>
              <a:ea typeface="굴림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1739900"/>
            <a:ext cx="8072120" cy="47771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06130" y="2281555"/>
            <a:ext cx="3785870" cy="369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Year: </a:t>
            </a:r>
            <a:r>
              <a:rPr lang="ko-KR" altLang="en-US" dirty="0" smtClean="0">
                <a:solidFill>
                  <a:schemeClr val="bg1"/>
                </a:solidFill>
              </a:rPr>
              <a:t>기준년을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로 하고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씩 늘어나는 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Actual: </a:t>
            </a:r>
            <a:r>
              <a:rPr lang="ko-KR" altLang="en-US" dirty="0" smtClean="0">
                <a:solidFill>
                  <a:schemeClr val="bg1"/>
                </a:solidFill>
              </a:rPr>
              <a:t>실제 연도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Vehicle: </a:t>
            </a:r>
            <a:r>
              <a:rPr lang="ko-KR" altLang="en-US" dirty="0" smtClean="0">
                <a:solidFill>
                  <a:schemeClr val="bg1"/>
                </a:solidFill>
              </a:rPr>
              <a:t>전기차 판매량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Charging Station: </a:t>
            </a:r>
            <a:r>
              <a:rPr lang="ko-KR" altLang="en-US" dirty="0" smtClean="0">
                <a:solidFill>
                  <a:schemeClr val="bg1"/>
                </a:solidFill>
              </a:rPr>
              <a:t>충전소 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Weight: </a:t>
            </a:r>
            <a:r>
              <a:rPr lang="ko-KR" altLang="en-US" dirty="0" smtClean="0">
                <a:solidFill>
                  <a:schemeClr val="bg1"/>
                </a:solidFill>
              </a:rPr>
              <a:t>가중치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Article: </a:t>
            </a:r>
            <a:r>
              <a:rPr lang="ko-KR" altLang="en-US" dirty="0" smtClean="0">
                <a:solidFill>
                  <a:schemeClr val="bg1"/>
                </a:solidFill>
              </a:rPr>
              <a:t>전기차 관련 발행된 기사 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4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35" name="도형 13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13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7" name="도형 13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8" name="도형 13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도형 13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0" name="도형 13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도형 14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3" name="도형 14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4" name="도형 143"/>
          <p:cNvSpPr>
            <a:spLocks/>
          </p:cNvSpPr>
          <p:nvPr/>
        </p:nvSpPr>
        <p:spPr>
          <a:xfrm>
            <a:off x="755015" y="803910"/>
            <a:ext cx="103695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smtClean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</a:t>
            </a:r>
            <a:r>
              <a:rPr lang="en-US" sz="1400" dirty="0" smtClean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3</a:t>
            </a:r>
            <a:endParaRPr lang="ko-KR" altLang="en-US" sz="1400" dirty="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146" name="텍스트 개체 틀 145"/>
          <p:cNvSpPr txBox="1">
            <a:spLocks noGrp="1"/>
          </p:cNvSpPr>
          <p:nvPr>
            <p:ph type="title" idx="1"/>
          </p:nvPr>
        </p:nvSpPr>
        <p:spPr>
          <a:xfrm>
            <a:off x="1957705" y="21907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Polynomial Regression</a:t>
            </a:r>
            <a:r>
              <a:rPr lang="ko-KR" altLang="en-US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이란</a:t>
            </a:r>
            <a:r>
              <a:rPr lang="en-US" altLang="ko-KR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?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38789"/>
          <a:stretch/>
        </p:blipFill>
        <p:spPr>
          <a:xfrm>
            <a:off x="3429360" y="1215650"/>
            <a:ext cx="5862198" cy="8307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08380" y="2160503"/>
            <a:ext cx="1059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회기분석할</a:t>
            </a:r>
            <a:r>
              <a:rPr lang="ko-KR" altLang="en-US" dirty="0" smtClean="0">
                <a:solidFill>
                  <a:schemeClr val="bg1"/>
                </a:solidFill>
              </a:rPr>
              <a:t> 때 다항 차수를 이용해서 비선형 패턴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관계</a:t>
            </a:r>
            <a:r>
              <a:rPr lang="en-US" altLang="ko-KR" dirty="0" smtClean="0">
                <a:solidFill>
                  <a:schemeClr val="bg1"/>
                </a:solidFill>
              </a:rPr>
              <a:t>(non-linear relation)</a:t>
            </a:r>
            <a:r>
              <a:rPr lang="ko-KR" altLang="en-US" dirty="0" smtClean="0">
                <a:solidFill>
                  <a:schemeClr val="bg1"/>
                </a:solidFill>
              </a:rPr>
              <a:t>을 나타내거나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변수 간의 곱을 사용해서 교호작용 효과 </a:t>
            </a:r>
            <a:r>
              <a:rPr lang="en-US" altLang="ko-KR" dirty="0" smtClean="0">
                <a:solidFill>
                  <a:schemeClr val="bg1"/>
                </a:solidFill>
              </a:rPr>
              <a:t>(interaction effects)</a:t>
            </a:r>
            <a:r>
              <a:rPr lang="ko-KR" altLang="en-US" dirty="0" smtClean="0">
                <a:solidFill>
                  <a:schemeClr val="bg1"/>
                </a:solidFill>
              </a:rPr>
              <a:t>을 나타낼 수 있는 변수를 만든다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17248" y="2894967"/>
            <a:ext cx="11374045" cy="3545148"/>
            <a:chOff x="413553" y="2476864"/>
            <a:chExt cx="11374045" cy="3545148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553" y="2482220"/>
              <a:ext cx="5541420" cy="3539792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362" y="2476864"/>
              <a:ext cx="5672236" cy="3545147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0" y="6470002"/>
            <a:ext cx="101216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참고</a:t>
            </a:r>
            <a:r>
              <a:rPr lang="en-US" altLang="ko-KR" sz="1000" dirty="0" smtClean="0">
                <a:solidFill>
                  <a:schemeClr val="bg1"/>
                </a:solidFill>
              </a:rPr>
              <a:t>: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en-US" altLang="ko-KR" sz="1000" dirty="0" smtClean="0">
                <a:solidFill>
                  <a:schemeClr val="bg1"/>
                </a:solidFill>
                <a:hlinkClick r:id="rId5"/>
              </a:rPr>
              <a:t>rfriend.tistory.com/tag/sklearn.preprocessing.PolynomialFeatures%28%29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  <a:hlinkClick r:id="rId6"/>
              </a:rPr>
              <a:t>https://m.blog.naver.com/PostView.nhn?blogId=tt2t2am1118&amp;logNo=221182074409&amp;proxyReferer=https%3A%2F%2Fwww.google.com%2F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3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900430" y="466090"/>
            <a:ext cx="793750" cy="845820"/>
            <a:chOff x="900430" y="466090"/>
            <a:chExt cx="793750" cy="845820"/>
          </a:xfrm>
        </p:grpSpPr>
        <p:sp>
          <p:nvSpPr>
            <p:cNvPr id="135" name="도형 134"/>
            <p:cNvSpPr>
              <a:spLocks/>
            </p:cNvSpPr>
            <p:nvPr/>
          </p:nvSpPr>
          <p:spPr>
            <a:xfrm rot="5400000" flipH="1">
              <a:off x="884555" y="539750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135"/>
            <p:cNvSpPr>
              <a:spLocks/>
            </p:cNvSpPr>
            <p:nvPr/>
          </p:nvSpPr>
          <p:spPr>
            <a:xfrm rot="5400000" flipH="1">
              <a:off x="959485" y="577215"/>
              <a:ext cx="750570" cy="718820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 cmpd="sng">
              <a:solidFill>
                <a:schemeClr val="bg1">
                  <a:alpha val="100000"/>
                </a:schemeClr>
              </a:solidFill>
              <a:prstDash val="solid"/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7" name="도형 136"/>
            <p:cNvSpPr>
              <a:spLocks/>
            </p:cNvSpPr>
            <p:nvPr/>
          </p:nvSpPr>
          <p:spPr>
            <a:xfrm>
              <a:off x="1467485" y="46609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8" name="도형 137"/>
            <p:cNvSpPr>
              <a:spLocks/>
            </p:cNvSpPr>
            <p:nvPr/>
          </p:nvSpPr>
          <p:spPr>
            <a:xfrm>
              <a:off x="1381760" y="50228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도형 138"/>
            <p:cNvSpPr>
              <a:spLocks/>
            </p:cNvSpPr>
            <p:nvPr/>
          </p:nvSpPr>
          <p:spPr>
            <a:xfrm>
              <a:off x="1293495" y="53086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0" name="도형 139"/>
            <p:cNvSpPr>
              <a:spLocks/>
            </p:cNvSpPr>
            <p:nvPr/>
          </p:nvSpPr>
          <p:spPr>
            <a:xfrm>
              <a:off x="1196975" y="56451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1111250" y="598805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도형 141"/>
            <p:cNvSpPr>
              <a:spLocks/>
            </p:cNvSpPr>
            <p:nvPr/>
          </p:nvSpPr>
          <p:spPr>
            <a:xfrm>
              <a:off x="1027430" y="62484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3" name="도형 142"/>
            <p:cNvSpPr>
              <a:spLocks/>
            </p:cNvSpPr>
            <p:nvPr/>
          </p:nvSpPr>
          <p:spPr>
            <a:xfrm>
              <a:off x="938530" y="661670"/>
              <a:ext cx="139700" cy="104775"/>
            </a:xfrm>
            <a:custGeom>
              <a:avLst/>
              <a:gdLst>
                <a:gd name="TX0" fmla="*/ 0 w 112660"/>
                <a:gd name="TY0" fmla="*/ 48964 h 103734"/>
                <a:gd name="TX1" fmla="*/ 60324 w 112660"/>
                <a:gd name="TY1" fmla="*/ 2132 h 103734"/>
                <a:gd name="TX2" fmla="*/ 110331 w 112660"/>
                <a:gd name="TY2" fmla="*/ 103732 h 1037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12660" h="103734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 cmpd="sng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4" name="도형 143"/>
          <p:cNvSpPr>
            <a:spLocks/>
          </p:cNvSpPr>
          <p:nvPr/>
        </p:nvSpPr>
        <p:spPr>
          <a:xfrm>
            <a:off x="755015" y="803910"/>
            <a:ext cx="103695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smtClean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POINT</a:t>
            </a:r>
            <a:r>
              <a:rPr lang="en-US" sz="1400" dirty="0" smtClean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1960"/>
                    </a:srgbClr>
                  </a:outerShdw>
                </a:effectLst>
                <a:latin typeface="Microsoft YaHei UI" charset="0"/>
                <a:ea typeface="Microsoft YaHei UI" charset="0"/>
              </a:rPr>
              <a:t>3</a:t>
            </a:r>
            <a:endParaRPr lang="ko-KR" altLang="en-US" sz="1400" dirty="0">
              <a:solidFill>
                <a:srgbClr val="000000">
                  <a:lumMod val="95000"/>
                  <a:lumOff val="5000"/>
                </a:srgbClr>
              </a:solidFill>
              <a:latin typeface="Microsoft YaHei UI" charset="0"/>
              <a:ea typeface="Microsoft YaHei UI" charset="0"/>
            </a:endParaRPr>
          </a:p>
        </p:txBody>
      </p:sp>
      <p:sp>
        <p:nvSpPr>
          <p:cNvPr id="146" name="텍스트 개체 틀 145"/>
          <p:cNvSpPr txBox="1">
            <a:spLocks noGrp="1"/>
          </p:cNvSpPr>
          <p:nvPr>
            <p:ph type="title" idx="1"/>
          </p:nvPr>
        </p:nvSpPr>
        <p:spPr>
          <a:xfrm>
            <a:off x="1957705" y="21907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ko-KR" altLang="en-US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늘어나는 전기차 수요량</a:t>
            </a:r>
            <a:r>
              <a:rPr lang="en-US" altLang="ko-KR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, </a:t>
            </a:r>
            <a:br>
              <a:rPr lang="en-US" altLang="ko-KR" dirty="0">
                <a:solidFill>
                  <a:srgbClr val="FFC000"/>
                </a:solidFill>
                <a:latin typeface="맑은 고딕" charset="0"/>
                <a:ea typeface="맑은 고딕" charset="0"/>
              </a:rPr>
            </a:br>
            <a:r>
              <a:rPr lang="ko-KR" altLang="en-US"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전기충전소</a:t>
            </a:r>
            <a:r>
              <a:rPr lang="ko-KR" altLang="en-US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수요 증가는 필연적</a:t>
            </a:r>
            <a:r>
              <a:rPr lang="en-US" altLang="ko-KR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8230" y="5921677"/>
            <a:ext cx="11224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 2011</a:t>
            </a:r>
            <a:r>
              <a:rPr lang="ko-KR" altLang="en-US" sz="2000" dirty="0">
                <a:solidFill>
                  <a:schemeClr val="bg1"/>
                </a:solidFill>
              </a:rPr>
              <a:t>년 전기차 도입부터 현재까지 판매량은 약 </a:t>
            </a:r>
            <a:r>
              <a:rPr lang="en-US" altLang="ko-KR" sz="2000" dirty="0">
                <a:solidFill>
                  <a:schemeClr val="bg1"/>
                </a:solidFill>
              </a:rPr>
              <a:t>8</a:t>
            </a:r>
            <a:r>
              <a:rPr lang="ko-KR" altLang="en-US" sz="2000" dirty="0">
                <a:solidFill>
                  <a:schemeClr val="bg1"/>
                </a:solidFill>
              </a:rPr>
              <a:t>년간 가파른 상승세를 보이고 있고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</a:t>
            </a:r>
            <a:r>
              <a:rPr lang="ko-KR" altLang="en-US" sz="2000" dirty="0">
                <a:solidFill>
                  <a:schemeClr val="bg1"/>
                </a:solidFill>
              </a:rPr>
              <a:t>정부의 전기차 보급 확산 의지 및 다른 조건이 변하지 않는 한 꾸준히 이어질 것이라 </a:t>
            </a:r>
            <a:r>
              <a:rPr lang="ko-KR" altLang="en-US" sz="2000" dirty="0" smtClean="0">
                <a:solidFill>
                  <a:schemeClr val="bg1"/>
                </a:solidFill>
              </a:rPr>
              <a:t>예상됨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77275" y="1417379"/>
            <a:ext cx="11604191" cy="4250574"/>
            <a:chOff x="141605" y="1192827"/>
            <a:chExt cx="11604191" cy="425057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605" y="1665605"/>
              <a:ext cx="5760085" cy="3751580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1764665" y="1204486"/>
              <a:ext cx="2762250" cy="443230"/>
              <a:chOff x="1931035" y="1298575"/>
              <a:chExt cx="2762250" cy="44323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1931035" y="1298575"/>
                <a:ext cx="2762250" cy="4432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955800" y="1335405"/>
                <a:ext cx="2713355" cy="369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전기차 판매량</a:t>
                </a:r>
                <a:endParaRPr lang="ko-KR" altLang="en-US" dirty="0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7602764" y="1192827"/>
              <a:ext cx="2762250" cy="443230"/>
              <a:chOff x="7691120" y="1298575"/>
              <a:chExt cx="2762250" cy="443230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7691120" y="1298575"/>
                <a:ext cx="2762250" cy="4432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715885" y="1335405"/>
                <a:ext cx="2713355" cy="369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전기차 판매량 예측</a:t>
                </a:r>
                <a:endParaRPr lang="ko-KR" altLang="en-US" dirty="0"/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4237" y="1665605"/>
              <a:ext cx="5721559" cy="3777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4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0880" y="1422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늘어나는 </a:t>
            </a:r>
            <a:r>
              <a:rPr lang="ko-KR" altLang="en-US" smtClean="0">
                <a:solidFill>
                  <a:schemeClr val="bg1"/>
                </a:solidFill>
              </a:rPr>
              <a:t>전기차 사용자들</a:t>
            </a:r>
            <a:r>
              <a:rPr lang="en-US" altLang="ko-KR" dirty="0" smtClean="0">
                <a:solidFill>
                  <a:schemeClr val="bg1"/>
                </a:solidFill>
              </a:rPr>
              <a:t>…..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508000" y="1920240"/>
            <a:ext cx="107797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66003" y="2048749"/>
            <a:ext cx="805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자원을 최대한 효율적으로 이용하기 위한 충전소 위치를 제주도에 제안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4049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90880" y="1426449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늘어나는 전기차 사용자들</a:t>
            </a:r>
            <a:r>
              <a:rPr lang="en-US" altLang="ko-KR" sz="2800" dirty="0" smtClean="0">
                <a:solidFill>
                  <a:schemeClr val="bg1"/>
                </a:solidFill>
              </a:rPr>
              <a:t>…..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08000" y="1924289"/>
            <a:ext cx="107797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66003" y="2052798"/>
            <a:ext cx="8059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이에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자원을 최대한 효율적으로 이용하기 위한 충전소 위치를 제주도에 제안</a:t>
            </a:r>
          </a:p>
        </p:txBody>
      </p:sp>
    </p:spTree>
    <p:extLst>
      <p:ext uri="{BB962C8B-B14F-4D97-AF65-F5344CB8AC3E}">
        <p14:creationId xmlns:p14="http://schemas.microsoft.com/office/powerpoint/2010/main" val="289443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Pages>17</Pages>
  <Words>696</Words>
  <Characters>0</Characters>
  <Application>Microsoft Office PowerPoint</Application>
  <DocSecurity>0</DocSecurity>
  <PresentationFormat>와이드스크린</PresentationFormat>
  <Lines>0</Lines>
  <Paragraphs>155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Kozuka Gothic Pr6N H</vt:lpstr>
      <vt:lpstr>Microsoft YaHei UI</vt:lpstr>
      <vt:lpstr>NanumBarunGothic</vt:lpstr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Polynomial Regression이란?</vt:lpstr>
      <vt:lpstr>늘어나는 전기차 수요량,  전기충전소 수요 증가는 필연적!</vt:lpstr>
      <vt:lpstr>PowerPoint 프레젠테이션</vt:lpstr>
      <vt:lpstr>PowerPoint 프레젠테이션</vt:lpstr>
      <vt:lpstr>왜 제주도 인가? </vt:lpstr>
      <vt:lpstr>현재 제주도 관광지/숙박과 전기 충전소 관계와 밀접한 관계가 있음</vt:lpstr>
      <vt:lpstr>K-mean clustering으로 제주도 충전소 위치 최적화 접근</vt:lpstr>
      <vt:lpstr>제주도의 모든 인프라 위치 데이터를 활용한 클러스터링  </vt:lpstr>
      <vt:lpstr>K-mean clustering으로 위치 최적화는 장단점이 공존함</vt:lpstr>
      <vt:lpstr>제주도 인프라 데이터 셋 설명</vt:lpstr>
      <vt:lpstr>분석의 한계 및 개선기회</vt:lpstr>
      <vt:lpstr>Lessons Learned!!!!!!!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LGULTRA</cp:lastModifiedBy>
  <cp:revision>19</cp:revision>
  <dcterms:modified xsi:type="dcterms:W3CDTF">2019-09-19T01:09:36Z</dcterms:modified>
</cp:coreProperties>
</file>